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handoutMasterIdLst>
    <p:handoutMasterId r:id="rId50"/>
  </p:handoutMasterIdLst>
  <p:sldIdLst>
    <p:sldId id="570" r:id="rId2"/>
    <p:sldId id="681" r:id="rId3"/>
    <p:sldId id="635" r:id="rId4"/>
    <p:sldId id="636" r:id="rId5"/>
    <p:sldId id="637" r:id="rId6"/>
    <p:sldId id="618" r:id="rId7"/>
    <p:sldId id="619" r:id="rId8"/>
    <p:sldId id="620" r:id="rId9"/>
    <p:sldId id="621" r:id="rId10"/>
    <p:sldId id="622" r:id="rId11"/>
    <p:sldId id="623" r:id="rId12"/>
    <p:sldId id="624" r:id="rId13"/>
    <p:sldId id="625" r:id="rId14"/>
    <p:sldId id="654" r:id="rId15"/>
    <p:sldId id="641" r:id="rId16"/>
    <p:sldId id="656" r:id="rId17"/>
    <p:sldId id="678" r:id="rId18"/>
    <p:sldId id="439" r:id="rId19"/>
    <p:sldId id="655" r:id="rId20"/>
    <p:sldId id="590" r:id="rId21"/>
    <p:sldId id="642" r:id="rId22"/>
    <p:sldId id="680" r:id="rId23"/>
    <p:sldId id="643" r:id="rId24"/>
    <p:sldId id="644" r:id="rId25"/>
    <p:sldId id="657" r:id="rId26"/>
    <p:sldId id="683" r:id="rId27"/>
    <p:sldId id="684" r:id="rId28"/>
    <p:sldId id="685" r:id="rId29"/>
    <p:sldId id="663" r:id="rId30"/>
    <p:sldId id="615" r:id="rId31"/>
    <p:sldId id="438" r:id="rId32"/>
    <p:sldId id="682" r:id="rId33"/>
    <p:sldId id="676" r:id="rId34"/>
    <p:sldId id="588" r:id="rId35"/>
    <p:sldId id="633" r:id="rId36"/>
    <p:sldId id="686" r:id="rId37"/>
    <p:sldId id="687" r:id="rId38"/>
    <p:sldId id="688" r:id="rId39"/>
    <p:sldId id="664" r:id="rId40"/>
    <p:sldId id="666" r:id="rId41"/>
    <p:sldId id="670" r:id="rId42"/>
    <p:sldId id="646" r:id="rId43"/>
    <p:sldId id="628" r:id="rId44"/>
    <p:sldId id="602" r:id="rId45"/>
    <p:sldId id="689" r:id="rId46"/>
    <p:sldId id="648" r:id="rId47"/>
    <p:sldId id="490" r:id="rId48"/>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99"/>
    <a:srgbClr val="FFFF00"/>
    <a:srgbClr val="F6FF9F"/>
    <a:srgbClr val="E602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2326" autoAdjust="0"/>
  </p:normalViewPr>
  <p:slideViewPr>
    <p:cSldViewPr>
      <p:cViewPr varScale="1">
        <p:scale>
          <a:sx n="100" d="100"/>
          <a:sy n="100" d="100"/>
        </p:scale>
        <p:origin x="111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2376" y="-84"/>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徐 文鹏" userId="f081f29c8620c39b" providerId="LiveId" clId="{37DBD96F-6664-4904-BAA0-4B4541788B9D}"/>
    <pc:docChg chg="undo custSel addSld delSld modSld sldOrd">
      <pc:chgData name="徐 文鹏" userId="f081f29c8620c39b" providerId="LiveId" clId="{37DBD96F-6664-4904-BAA0-4B4541788B9D}" dt="2019-09-02T10:31:06.623" v="1427" actId="6549"/>
      <pc:docMkLst>
        <pc:docMk/>
      </pc:docMkLst>
      <pc:sldChg chg="delSp delAnim">
        <pc:chgData name="徐 文鹏" userId="f081f29c8620c39b" providerId="LiveId" clId="{37DBD96F-6664-4904-BAA0-4B4541788B9D}" dt="2019-09-02T10:00:28.995" v="621" actId="478"/>
        <pc:sldMkLst>
          <pc:docMk/>
          <pc:sldMk cId="0" sldId="438"/>
        </pc:sldMkLst>
        <pc:spChg chg="del">
          <ac:chgData name="徐 文鹏" userId="f081f29c8620c39b" providerId="LiveId" clId="{37DBD96F-6664-4904-BAA0-4B4541788B9D}" dt="2019-09-02T10:00:28.995" v="621" actId="478"/>
          <ac:spMkLst>
            <pc:docMk/>
            <pc:sldMk cId="0" sldId="438"/>
            <ac:spMk id="10" creationId="{CF4965AC-7A10-4F0F-8E69-3E97F16E1E9D}"/>
          </ac:spMkLst>
        </pc:spChg>
      </pc:sldChg>
      <pc:sldChg chg="modSp modAnim">
        <pc:chgData name="徐 文鹏" userId="f081f29c8620c39b" providerId="LiveId" clId="{37DBD96F-6664-4904-BAA0-4B4541788B9D}" dt="2019-09-02T10:23:06.326" v="1105"/>
        <pc:sldMkLst>
          <pc:docMk/>
          <pc:sldMk cId="1614072886" sldId="439"/>
        </pc:sldMkLst>
        <pc:spChg chg="mod">
          <ac:chgData name="徐 文鹏" userId="f081f29c8620c39b" providerId="LiveId" clId="{37DBD96F-6664-4904-BAA0-4B4541788B9D}" dt="2019-09-02T10:13:28.334" v="930" actId="20577"/>
          <ac:spMkLst>
            <pc:docMk/>
            <pc:sldMk cId="1614072886" sldId="439"/>
            <ac:spMk id="13317" creationId="{B7A964EA-053E-447F-99CF-2A05A8DD6977}"/>
          </ac:spMkLst>
        </pc:spChg>
      </pc:sldChg>
      <pc:sldChg chg="modSp">
        <pc:chgData name="徐 文鹏" userId="f081f29c8620c39b" providerId="LiveId" clId="{37DBD96F-6664-4904-BAA0-4B4541788B9D}" dt="2019-09-02T10:31:06.623" v="1427" actId="6549"/>
        <pc:sldMkLst>
          <pc:docMk/>
          <pc:sldMk cId="0" sldId="570"/>
        </pc:sldMkLst>
        <pc:spChg chg="mod">
          <ac:chgData name="徐 文鹏" userId="f081f29c8620c39b" providerId="LiveId" clId="{37DBD96F-6664-4904-BAA0-4B4541788B9D}" dt="2019-09-02T10:31:06.623" v="1427" actId="6549"/>
          <ac:spMkLst>
            <pc:docMk/>
            <pc:sldMk cId="0" sldId="570"/>
            <ac:spMk id="5123" creationId="{6C9D8658-CAF8-4335-A167-EC2CC27ABB5D}"/>
          </ac:spMkLst>
        </pc:spChg>
      </pc:sldChg>
      <pc:sldChg chg="modSp">
        <pc:chgData name="徐 文鹏" userId="f081f29c8620c39b" providerId="LiveId" clId="{37DBD96F-6664-4904-BAA0-4B4541788B9D}" dt="2019-09-02T10:25:34.019" v="1124" actId="20577"/>
        <pc:sldMkLst>
          <pc:docMk/>
          <pc:sldMk cId="0" sldId="602"/>
        </pc:sldMkLst>
        <pc:spChg chg="mod">
          <ac:chgData name="徐 文鹏" userId="f081f29c8620c39b" providerId="LiveId" clId="{37DBD96F-6664-4904-BAA0-4B4541788B9D}" dt="2019-09-02T10:25:34.019" v="1124" actId="20577"/>
          <ac:spMkLst>
            <pc:docMk/>
            <pc:sldMk cId="0" sldId="602"/>
            <ac:spMk id="56322" creationId="{6475EDD3-1072-4378-9DFA-49B85FF5830D}"/>
          </ac:spMkLst>
        </pc:spChg>
      </pc:sldChg>
      <pc:sldChg chg="modSp">
        <pc:chgData name="徐 文鹏" userId="f081f29c8620c39b" providerId="LiveId" clId="{37DBD96F-6664-4904-BAA0-4B4541788B9D}" dt="2019-09-02T10:25:31.121" v="1122" actId="20577"/>
        <pc:sldMkLst>
          <pc:docMk/>
          <pc:sldMk cId="0" sldId="628"/>
        </pc:sldMkLst>
        <pc:spChg chg="mod">
          <ac:chgData name="徐 文鹏" userId="f081f29c8620c39b" providerId="LiveId" clId="{37DBD96F-6664-4904-BAA0-4B4541788B9D}" dt="2019-09-02T10:25:31.121" v="1122" actId="20577"/>
          <ac:spMkLst>
            <pc:docMk/>
            <pc:sldMk cId="0" sldId="628"/>
            <ac:spMk id="55298" creationId="{20BE3CEA-8C77-4CF4-8CFA-E2C3AD623409}"/>
          </ac:spMkLst>
        </pc:spChg>
      </pc:sldChg>
      <pc:sldChg chg="delSp modSp">
        <pc:chgData name="徐 文鹏" userId="f081f29c8620c39b" providerId="LiveId" clId="{37DBD96F-6664-4904-BAA0-4B4541788B9D}" dt="2019-09-02T09:47:22.367" v="175" actId="1035"/>
        <pc:sldMkLst>
          <pc:docMk/>
          <pc:sldMk cId="0" sldId="641"/>
        </pc:sldMkLst>
        <pc:graphicFrameChg chg="del mod">
          <ac:chgData name="徐 文鹏" userId="f081f29c8620c39b" providerId="LiveId" clId="{37DBD96F-6664-4904-BAA0-4B4541788B9D}" dt="2019-09-02T09:47:13.562" v="161" actId="478"/>
          <ac:graphicFrameMkLst>
            <pc:docMk/>
            <pc:sldMk cId="0" sldId="641"/>
            <ac:graphicFrameMk id="10" creationId="{ADA32BFD-FBD9-4F63-A0E1-4F0B038ED1DE}"/>
          </ac:graphicFrameMkLst>
        </pc:graphicFrameChg>
        <pc:picChg chg="mod">
          <ac:chgData name="徐 文鹏" userId="f081f29c8620c39b" providerId="LiveId" clId="{37DBD96F-6664-4904-BAA0-4B4541788B9D}" dt="2019-09-02T09:47:22.367" v="175" actId="1035"/>
          <ac:picMkLst>
            <pc:docMk/>
            <pc:sldMk cId="0" sldId="641"/>
            <ac:picMk id="31750" creationId="{E5F5FEEB-FC51-4D8D-8E0F-BFBC529A71BC}"/>
          </ac:picMkLst>
        </pc:picChg>
      </pc:sldChg>
      <pc:sldChg chg="addSp delSp modSp modNotesTx">
        <pc:chgData name="徐 文鹏" userId="f081f29c8620c39b" providerId="LiveId" clId="{37DBD96F-6664-4904-BAA0-4B4541788B9D}" dt="2019-09-02T09:53:46.747" v="253" actId="20577"/>
        <pc:sldMkLst>
          <pc:docMk/>
          <pc:sldMk cId="0" sldId="642"/>
        </pc:sldMkLst>
        <pc:spChg chg="mod">
          <ac:chgData name="徐 文鹏" userId="f081f29c8620c39b" providerId="LiveId" clId="{37DBD96F-6664-4904-BAA0-4B4541788B9D}" dt="2019-09-02T09:49:47.829" v="210" actId="6549"/>
          <ac:spMkLst>
            <pc:docMk/>
            <pc:sldMk cId="0" sldId="642"/>
            <ac:spMk id="33796" creationId="{C98BDD0B-04F0-4ECA-83D6-CA29BA01533E}"/>
          </ac:spMkLst>
        </pc:spChg>
        <pc:picChg chg="add mod">
          <ac:chgData name="徐 文鹏" userId="f081f29c8620c39b" providerId="LiveId" clId="{37DBD96F-6664-4904-BAA0-4B4541788B9D}" dt="2019-09-02T09:53:35.445" v="239" actId="1035"/>
          <ac:picMkLst>
            <pc:docMk/>
            <pc:sldMk cId="0" sldId="642"/>
            <ac:picMk id="7" creationId="{1CA2B4E8-4E89-4124-8B13-B9E4CDEC50D8}"/>
          </ac:picMkLst>
        </pc:picChg>
        <pc:picChg chg="add mod">
          <ac:chgData name="徐 文鹏" userId="f081f29c8620c39b" providerId="LiveId" clId="{37DBD96F-6664-4904-BAA0-4B4541788B9D}" dt="2019-09-02T09:53:04.860" v="225" actId="14100"/>
          <ac:picMkLst>
            <pc:docMk/>
            <pc:sldMk cId="0" sldId="642"/>
            <ac:picMk id="8" creationId="{AC4F62EB-85A5-49B3-A40D-75496F3345DE}"/>
          </ac:picMkLst>
        </pc:picChg>
        <pc:picChg chg="add">
          <ac:chgData name="徐 文鹏" userId="f081f29c8620c39b" providerId="LiveId" clId="{37DBD96F-6664-4904-BAA0-4B4541788B9D}" dt="2019-09-02T09:53:07.332" v="226"/>
          <ac:picMkLst>
            <pc:docMk/>
            <pc:sldMk cId="0" sldId="642"/>
            <ac:picMk id="9" creationId="{AC4F62EB-85A5-49B3-A40D-75496F3345DE}"/>
          </ac:picMkLst>
        </pc:picChg>
        <pc:picChg chg="add mod">
          <ac:chgData name="徐 文鹏" userId="f081f29c8620c39b" providerId="LiveId" clId="{37DBD96F-6664-4904-BAA0-4B4541788B9D}" dt="2019-09-02T09:53:35.445" v="239" actId="1035"/>
          <ac:picMkLst>
            <pc:docMk/>
            <pc:sldMk cId="0" sldId="642"/>
            <ac:picMk id="10" creationId="{AC4F62EB-85A5-49B3-A40D-75496F3345DE}"/>
          </ac:picMkLst>
        </pc:picChg>
        <pc:picChg chg="del mod">
          <ac:chgData name="徐 文鹏" userId="f081f29c8620c39b" providerId="LiveId" clId="{37DBD96F-6664-4904-BAA0-4B4541788B9D}" dt="2019-09-02T09:52:52.165" v="222" actId="478"/>
          <ac:picMkLst>
            <pc:docMk/>
            <pc:sldMk cId="0" sldId="642"/>
            <ac:picMk id="33797" creationId="{E02874A9-7687-4A2F-81E1-63890BAC90F1}"/>
          </ac:picMkLst>
        </pc:picChg>
      </pc:sldChg>
      <pc:sldChg chg="addSp delSp modSp">
        <pc:chgData name="徐 文鹏" userId="f081f29c8620c39b" providerId="LiveId" clId="{37DBD96F-6664-4904-BAA0-4B4541788B9D}" dt="2019-09-02T09:54:27.256" v="264" actId="1037"/>
        <pc:sldMkLst>
          <pc:docMk/>
          <pc:sldMk cId="0" sldId="644"/>
        </pc:sldMkLst>
        <pc:picChg chg="add mod">
          <ac:chgData name="徐 文鹏" userId="f081f29c8620c39b" providerId="LiveId" clId="{37DBD96F-6664-4904-BAA0-4B4541788B9D}" dt="2019-09-02T09:54:27.256" v="264" actId="1037"/>
          <ac:picMkLst>
            <pc:docMk/>
            <pc:sldMk cId="0" sldId="644"/>
            <ac:picMk id="7" creationId="{8D4423E5-70AF-4F0A-8F2C-B3E84C2855BF}"/>
          </ac:picMkLst>
        </pc:picChg>
        <pc:picChg chg="add del mod">
          <ac:chgData name="徐 文鹏" userId="f081f29c8620c39b" providerId="LiveId" clId="{37DBD96F-6664-4904-BAA0-4B4541788B9D}" dt="2019-09-02T09:54:12.927" v="257" actId="1076"/>
          <ac:picMkLst>
            <pc:docMk/>
            <pc:sldMk cId="0" sldId="644"/>
            <ac:picMk id="35845" creationId="{8ECA0C0B-0669-48DC-B28A-685230877C42}"/>
          </ac:picMkLst>
        </pc:picChg>
      </pc:sldChg>
      <pc:sldChg chg="del">
        <pc:chgData name="徐 文鹏" userId="f081f29c8620c39b" providerId="LiveId" clId="{37DBD96F-6664-4904-BAA0-4B4541788B9D}" dt="2019-09-02T09:51:01.878" v="212" actId="2696"/>
        <pc:sldMkLst>
          <pc:docMk/>
          <pc:sldMk cId="0" sldId="645"/>
        </pc:sldMkLst>
      </pc:sldChg>
      <pc:sldChg chg="modSp modAnim">
        <pc:chgData name="徐 文鹏" userId="f081f29c8620c39b" providerId="LiveId" clId="{37DBD96F-6664-4904-BAA0-4B4541788B9D}" dt="2019-09-02T10:25:28.169" v="1120" actId="20577"/>
        <pc:sldMkLst>
          <pc:docMk/>
          <pc:sldMk cId="0" sldId="646"/>
        </pc:sldMkLst>
        <pc:spChg chg="mod">
          <ac:chgData name="徐 文鹏" userId="f081f29c8620c39b" providerId="LiveId" clId="{37DBD96F-6664-4904-BAA0-4B4541788B9D}" dt="2019-09-02T10:18:40.641" v="1084" actId="20577"/>
          <ac:spMkLst>
            <pc:docMk/>
            <pc:sldMk cId="0" sldId="646"/>
            <ac:spMk id="33795" creationId="{A0AB6A54-63E0-4668-8896-33529663FDC7}"/>
          </ac:spMkLst>
        </pc:spChg>
        <pc:spChg chg="mod">
          <ac:chgData name="徐 文鹏" userId="f081f29c8620c39b" providerId="LiveId" clId="{37DBD96F-6664-4904-BAA0-4B4541788B9D}" dt="2019-09-02T10:25:28.169" v="1120" actId="20577"/>
          <ac:spMkLst>
            <pc:docMk/>
            <pc:sldMk cId="0" sldId="646"/>
            <ac:spMk id="52226" creationId="{2407EE59-1E94-42E5-A419-D791FFEB926C}"/>
          </ac:spMkLst>
        </pc:spChg>
      </pc:sldChg>
      <pc:sldChg chg="addSp delSp modSp ord modAnim">
        <pc:chgData name="徐 文鹏" userId="f081f29c8620c39b" providerId="LiveId" clId="{37DBD96F-6664-4904-BAA0-4B4541788B9D}" dt="2019-09-02T10:24:42.063" v="1116" actId="1076"/>
        <pc:sldMkLst>
          <pc:docMk/>
          <pc:sldMk cId="733361835" sldId="655"/>
        </pc:sldMkLst>
        <pc:spChg chg="mod">
          <ac:chgData name="徐 文鹏" userId="f081f29c8620c39b" providerId="LiveId" clId="{37DBD96F-6664-4904-BAA0-4B4541788B9D}" dt="2019-09-02T10:14:34.983" v="956"/>
          <ac:spMkLst>
            <pc:docMk/>
            <pc:sldMk cId="733361835" sldId="655"/>
            <ac:spMk id="47107" creationId="{703E1B4B-B7C7-4C5C-9483-470EE8DD3FA8}"/>
          </ac:spMkLst>
        </pc:spChg>
        <pc:spChg chg="mod">
          <ac:chgData name="徐 文鹏" userId="f081f29c8620c39b" providerId="LiveId" clId="{37DBD96F-6664-4904-BAA0-4B4541788B9D}" dt="2019-09-02T10:24:06.419" v="1108" actId="20577"/>
          <ac:spMkLst>
            <pc:docMk/>
            <pc:sldMk cId="733361835" sldId="655"/>
            <ac:spMk id="47108" creationId="{2032DA61-E46C-400E-858D-1A3C39F4A643}"/>
          </ac:spMkLst>
        </pc:spChg>
        <pc:graphicFrameChg chg="add mod modGraphic">
          <ac:chgData name="徐 文鹏" userId="f081f29c8620c39b" providerId="LiveId" clId="{37DBD96F-6664-4904-BAA0-4B4541788B9D}" dt="2019-09-02T10:24:11.121" v="1109" actId="1076"/>
          <ac:graphicFrameMkLst>
            <pc:docMk/>
            <pc:sldMk cId="733361835" sldId="655"/>
            <ac:graphicFrameMk id="2" creationId="{C26D0012-C47D-471F-A79C-ECE83E4BB5A8}"/>
          </ac:graphicFrameMkLst>
        </pc:graphicFrameChg>
        <pc:picChg chg="add mod">
          <ac:chgData name="徐 文鹏" userId="f081f29c8620c39b" providerId="LiveId" clId="{37DBD96F-6664-4904-BAA0-4B4541788B9D}" dt="2019-09-02T10:24:30.749" v="1113" actId="14100"/>
          <ac:picMkLst>
            <pc:docMk/>
            <pc:sldMk cId="733361835" sldId="655"/>
            <ac:picMk id="8" creationId="{C84C34F4-8D30-4A70-A953-8712664C9F9C}"/>
          </ac:picMkLst>
        </pc:picChg>
        <pc:picChg chg="add mod">
          <ac:chgData name="徐 文鹏" userId="f081f29c8620c39b" providerId="LiveId" clId="{37DBD96F-6664-4904-BAA0-4B4541788B9D}" dt="2019-09-02T10:24:42.063" v="1116" actId="1076"/>
          <ac:picMkLst>
            <pc:docMk/>
            <pc:sldMk cId="733361835" sldId="655"/>
            <ac:picMk id="9" creationId="{54172AB0-9A3B-42BC-9C3B-A52C88C49574}"/>
          </ac:picMkLst>
        </pc:picChg>
        <pc:picChg chg="del">
          <ac:chgData name="徐 文鹏" userId="f081f29c8620c39b" providerId="LiveId" clId="{37DBD96F-6664-4904-BAA0-4B4541788B9D}" dt="2019-09-02T10:14:22.355" v="932" actId="478"/>
          <ac:picMkLst>
            <pc:docMk/>
            <pc:sldMk cId="733361835" sldId="655"/>
            <ac:picMk id="14" creationId="{62213CFD-8F83-4E17-B6FE-0F27221F9BB5}"/>
          </ac:picMkLst>
        </pc:picChg>
      </pc:sldChg>
      <pc:sldChg chg="addSp delSp modSp modAnim">
        <pc:chgData name="徐 文鹏" userId="f081f29c8620c39b" providerId="LiveId" clId="{37DBD96F-6664-4904-BAA0-4B4541788B9D}" dt="2019-09-02T10:22:05.089" v="1104"/>
        <pc:sldMkLst>
          <pc:docMk/>
          <pc:sldMk cId="3914460892" sldId="656"/>
        </pc:sldMkLst>
        <pc:spChg chg="add mod">
          <ac:chgData name="徐 文鹏" userId="f081f29c8620c39b" providerId="LiveId" clId="{37DBD96F-6664-4904-BAA0-4B4541788B9D}" dt="2019-09-02T09:48:38.430" v="201" actId="1076"/>
          <ac:spMkLst>
            <pc:docMk/>
            <pc:sldMk cId="3914460892" sldId="656"/>
            <ac:spMk id="3" creationId="{2DFE602E-22B9-4416-9146-49542461F18C}"/>
          </ac:spMkLst>
        </pc:spChg>
        <pc:spChg chg="add mod">
          <ac:chgData name="徐 文鹏" userId="f081f29c8620c39b" providerId="LiveId" clId="{37DBD96F-6664-4904-BAA0-4B4541788B9D}" dt="2019-09-02T09:48:38.430" v="201" actId="1076"/>
          <ac:spMkLst>
            <pc:docMk/>
            <pc:sldMk cId="3914460892" sldId="656"/>
            <ac:spMk id="5" creationId="{0D2FA2E0-987A-4E8E-8037-F1BB80C3B30F}"/>
          </ac:spMkLst>
        </pc:spChg>
        <pc:spChg chg="mod">
          <ac:chgData name="徐 文鹏" userId="f081f29c8620c39b" providerId="LiveId" clId="{37DBD96F-6664-4904-BAA0-4B4541788B9D}" dt="2019-09-02T09:48:09.653" v="198" actId="20577"/>
          <ac:spMkLst>
            <pc:docMk/>
            <pc:sldMk cId="3914460892" sldId="656"/>
            <ac:spMk id="14340" creationId="{4F20CC0B-C016-488C-A64F-485C37167BD4}"/>
          </ac:spMkLst>
        </pc:spChg>
        <pc:graphicFrameChg chg="mod">
          <ac:chgData name="徐 文鹏" userId="f081f29c8620c39b" providerId="LiveId" clId="{37DBD96F-6664-4904-BAA0-4B4541788B9D}" dt="2019-09-02T09:47:35.291" v="197"/>
          <ac:graphicFrameMkLst>
            <pc:docMk/>
            <pc:sldMk cId="3914460892" sldId="656"/>
            <ac:graphicFrameMk id="2" creationId="{FFF18C45-5B48-4E61-A574-A6FE2D6B7ABE}"/>
          </ac:graphicFrameMkLst>
        </pc:graphicFrameChg>
        <pc:graphicFrameChg chg="add mod">
          <ac:chgData name="徐 文鹏" userId="f081f29c8620c39b" providerId="LiveId" clId="{37DBD96F-6664-4904-BAA0-4B4541788B9D}" dt="2019-09-02T09:49:01.466" v="209" actId="1036"/>
          <ac:graphicFrameMkLst>
            <pc:docMk/>
            <pc:sldMk cId="3914460892" sldId="656"/>
            <ac:graphicFrameMk id="4" creationId="{4D816EE9-AD90-488F-883C-91C057A21550}"/>
          </ac:graphicFrameMkLst>
        </pc:graphicFrameChg>
        <pc:graphicFrameChg chg="add del mod">
          <ac:chgData name="徐 文鹏" userId="f081f29c8620c39b" providerId="LiveId" clId="{37DBD96F-6664-4904-BAA0-4B4541788B9D}" dt="2019-09-02T09:48:41.771" v="202" actId="478"/>
          <ac:graphicFrameMkLst>
            <pc:docMk/>
            <pc:sldMk cId="3914460892" sldId="656"/>
            <ac:graphicFrameMk id="6" creationId="{AA10BB21-E6E9-4C47-8507-038C3084BB2B}"/>
          </ac:graphicFrameMkLst>
        </pc:graphicFrameChg>
      </pc:sldChg>
      <pc:sldChg chg="modSp">
        <pc:chgData name="徐 文鹏" userId="f081f29c8620c39b" providerId="LiveId" clId="{37DBD96F-6664-4904-BAA0-4B4541788B9D}" dt="2019-09-02T09:51:39.353" v="214" actId="1076"/>
        <pc:sldMkLst>
          <pc:docMk/>
          <pc:sldMk cId="650708540" sldId="657"/>
        </pc:sldMkLst>
        <pc:picChg chg="mod">
          <ac:chgData name="徐 文鹏" userId="f081f29c8620c39b" providerId="LiveId" clId="{37DBD96F-6664-4904-BAA0-4B4541788B9D}" dt="2019-09-02T09:51:39.353" v="214" actId="1076"/>
          <ac:picMkLst>
            <pc:docMk/>
            <pc:sldMk cId="650708540" sldId="657"/>
            <ac:picMk id="6" creationId="{F03961D9-D3FB-4347-A71F-92D3D58A255E}"/>
          </ac:picMkLst>
        </pc:picChg>
      </pc:sldChg>
      <pc:sldChg chg="modSp">
        <pc:chgData name="徐 文鹏" userId="f081f29c8620c39b" providerId="LiveId" clId="{37DBD96F-6664-4904-BAA0-4B4541788B9D}" dt="2019-09-02T10:26:27.810" v="1128" actId="20577"/>
        <pc:sldMkLst>
          <pc:docMk/>
          <pc:sldMk cId="3218957841" sldId="658"/>
        </pc:sldMkLst>
        <pc:spChg chg="mod">
          <ac:chgData name="徐 文鹏" userId="f081f29c8620c39b" providerId="LiveId" clId="{37DBD96F-6664-4904-BAA0-4B4541788B9D}" dt="2019-09-02T10:26:27.810" v="1128" actId="20577"/>
          <ac:spMkLst>
            <pc:docMk/>
            <pc:sldMk cId="3218957841" sldId="658"/>
            <ac:spMk id="3075" creationId="{810933DB-8B36-4C90-85D4-02E974458395}"/>
          </ac:spMkLst>
        </pc:spChg>
      </pc:sldChg>
      <pc:sldChg chg="del">
        <pc:chgData name="徐 文鹏" userId="f081f29c8620c39b" providerId="LiveId" clId="{37DBD96F-6664-4904-BAA0-4B4541788B9D}" dt="2019-09-02T10:19:03.081" v="1085" actId="2696"/>
        <pc:sldMkLst>
          <pc:docMk/>
          <pc:sldMk cId="3677039657" sldId="659"/>
        </pc:sldMkLst>
      </pc:sldChg>
      <pc:sldChg chg="modSp">
        <pc:chgData name="徐 文鹏" userId="f081f29c8620c39b" providerId="LiveId" clId="{37DBD96F-6664-4904-BAA0-4B4541788B9D}" dt="2019-09-02T10:13:42.825" v="931"/>
        <pc:sldMkLst>
          <pc:docMk/>
          <pc:sldMk cId="1755047089" sldId="662"/>
        </pc:sldMkLst>
        <pc:spChg chg="mod">
          <ac:chgData name="徐 文鹏" userId="f081f29c8620c39b" providerId="LiveId" clId="{37DBD96F-6664-4904-BAA0-4B4541788B9D}" dt="2019-09-02T10:13:42.825" v="931"/>
          <ac:spMkLst>
            <pc:docMk/>
            <pc:sldMk cId="1755047089" sldId="662"/>
            <ac:spMk id="13317" creationId="{B7A964EA-053E-447F-99CF-2A05A8DD6977}"/>
          </ac:spMkLst>
        </pc:spChg>
      </pc:sldChg>
      <pc:sldChg chg="modTransition">
        <pc:chgData name="徐 文鹏" userId="f081f29c8620c39b" providerId="LiveId" clId="{37DBD96F-6664-4904-BAA0-4B4541788B9D}" dt="2019-09-02T09:36:17.356" v="129"/>
        <pc:sldMkLst>
          <pc:docMk/>
          <pc:sldMk cId="3422996317" sldId="663"/>
        </pc:sldMkLst>
      </pc:sldChg>
      <pc:sldChg chg="modSp del">
        <pc:chgData name="徐 文鹏" userId="f081f29c8620c39b" providerId="LiveId" clId="{37DBD96F-6664-4904-BAA0-4B4541788B9D}" dt="2019-09-02T10:17:52.146" v="1072" actId="2696"/>
        <pc:sldMkLst>
          <pc:docMk/>
          <pc:sldMk cId="3551097133" sldId="665"/>
        </pc:sldMkLst>
        <pc:spChg chg="mod">
          <ac:chgData name="徐 文鹏" userId="f081f29c8620c39b" providerId="LiveId" clId="{37DBD96F-6664-4904-BAA0-4B4541788B9D}" dt="2019-09-02T10:17:43.984" v="1071" actId="20577"/>
          <ac:spMkLst>
            <pc:docMk/>
            <pc:sldMk cId="3551097133" sldId="665"/>
            <ac:spMk id="76803" creationId="{3CB935B0-729F-4C1C-9347-474117BDAB17}"/>
          </ac:spMkLst>
        </pc:spChg>
      </pc:sldChg>
      <pc:sldChg chg="modSp">
        <pc:chgData name="徐 文鹏" userId="f081f29c8620c39b" providerId="LiveId" clId="{37DBD96F-6664-4904-BAA0-4B4541788B9D}" dt="2019-09-02T10:18:00.338" v="1080"/>
        <pc:sldMkLst>
          <pc:docMk/>
          <pc:sldMk cId="1474774454" sldId="666"/>
        </pc:sldMkLst>
        <pc:spChg chg="mod">
          <ac:chgData name="徐 文鹏" userId="f081f29c8620c39b" providerId="LiveId" clId="{37DBD96F-6664-4904-BAA0-4B4541788B9D}" dt="2019-09-02T10:18:00.338" v="1080"/>
          <ac:spMkLst>
            <pc:docMk/>
            <pc:sldMk cId="1474774454" sldId="666"/>
            <ac:spMk id="76802" creationId="{0DBC3256-A3E4-4899-BE57-A693F1578824}"/>
          </ac:spMkLst>
        </pc:spChg>
      </pc:sldChg>
      <pc:sldChg chg="del">
        <pc:chgData name="徐 文鹏" userId="f081f29c8620c39b" providerId="LiveId" clId="{37DBD96F-6664-4904-BAA0-4B4541788B9D}" dt="2019-09-02T10:18:12.185" v="1081" actId="2696"/>
        <pc:sldMkLst>
          <pc:docMk/>
          <pc:sldMk cId="2244227045" sldId="667"/>
        </pc:sldMkLst>
      </pc:sldChg>
      <pc:sldChg chg="del">
        <pc:chgData name="徐 文鹏" userId="f081f29c8620c39b" providerId="LiveId" clId="{37DBD96F-6664-4904-BAA0-4B4541788B9D}" dt="2019-09-02T10:18:12.865" v="1082" actId="2696"/>
        <pc:sldMkLst>
          <pc:docMk/>
          <pc:sldMk cId="1950171824" sldId="668"/>
        </pc:sldMkLst>
      </pc:sldChg>
      <pc:sldChg chg="del">
        <pc:chgData name="徐 文鹏" userId="f081f29c8620c39b" providerId="LiveId" clId="{37DBD96F-6664-4904-BAA0-4B4541788B9D}" dt="2019-09-02T10:18:13.609" v="1083" actId="2696"/>
        <pc:sldMkLst>
          <pc:docMk/>
          <pc:sldMk cId="3923563641" sldId="669"/>
        </pc:sldMkLst>
      </pc:sldChg>
      <pc:sldChg chg="modSp">
        <pc:chgData name="徐 文鹏" userId="f081f29c8620c39b" providerId="LiveId" clId="{37DBD96F-6664-4904-BAA0-4B4541788B9D}" dt="2019-09-02T10:25:25.713" v="1118" actId="20577"/>
        <pc:sldMkLst>
          <pc:docMk/>
          <pc:sldMk cId="4087616768" sldId="670"/>
        </pc:sldMkLst>
        <pc:spChg chg="mod">
          <ac:chgData name="徐 文鹏" userId="f081f29c8620c39b" providerId="LiveId" clId="{37DBD96F-6664-4904-BAA0-4B4541788B9D}" dt="2019-09-02T10:25:25.713" v="1118" actId="20577"/>
          <ac:spMkLst>
            <pc:docMk/>
            <pc:sldMk cId="4087616768" sldId="670"/>
            <ac:spMk id="2" creationId="{6D1469FF-E6C7-4265-A7AE-9A6CD8466427}"/>
          </ac:spMkLst>
        </pc:spChg>
      </pc:sldChg>
      <pc:sldChg chg="modSp modNotesTx">
        <pc:chgData name="徐 文鹏" userId="f081f29c8620c39b" providerId="LiveId" clId="{37DBD96F-6664-4904-BAA0-4B4541788B9D}" dt="2019-09-02T09:56:34.073" v="320" actId="20577"/>
        <pc:sldMkLst>
          <pc:docMk/>
          <pc:sldMk cId="1336426623" sldId="671"/>
        </pc:sldMkLst>
        <pc:spChg chg="mod">
          <ac:chgData name="徐 文鹏" userId="f081f29c8620c39b" providerId="LiveId" clId="{37DBD96F-6664-4904-BAA0-4B4541788B9D}" dt="2019-09-02T09:56:24.385" v="286"/>
          <ac:spMkLst>
            <pc:docMk/>
            <pc:sldMk cId="1336426623" sldId="671"/>
            <ac:spMk id="2" creationId="{D8B3B8EE-3093-488E-BB3B-307B3E9920B5}"/>
          </ac:spMkLst>
        </pc:spChg>
        <pc:spChg chg="mod">
          <ac:chgData name="徐 文鹏" userId="f081f29c8620c39b" providerId="LiveId" clId="{37DBD96F-6664-4904-BAA0-4B4541788B9D}" dt="2019-09-02T09:35:44.132" v="109" actId="207"/>
          <ac:spMkLst>
            <pc:docMk/>
            <pc:sldMk cId="1336426623" sldId="671"/>
            <ac:spMk id="14" creationId="{00000000-0000-0000-0000-000000000000}"/>
          </ac:spMkLst>
        </pc:spChg>
        <pc:spChg chg="mod">
          <ac:chgData name="徐 文鹏" userId="f081f29c8620c39b" providerId="LiveId" clId="{37DBD96F-6664-4904-BAA0-4B4541788B9D}" dt="2019-09-02T09:35:44.136" v="111" actId="207"/>
          <ac:spMkLst>
            <pc:docMk/>
            <pc:sldMk cId="1336426623" sldId="671"/>
            <ac:spMk id="16" creationId="{00000000-0000-0000-0000-000000000000}"/>
          </ac:spMkLst>
        </pc:spChg>
        <pc:spChg chg="mod modVis">
          <ac:chgData name="徐 文鹏" userId="f081f29c8620c39b" providerId="LiveId" clId="{37DBD96F-6664-4904-BAA0-4B4541788B9D}" dt="2019-09-02T09:35:44.129" v="105"/>
          <ac:spMkLst>
            <pc:docMk/>
            <pc:sldMk cId="1336426623" sldId="671"/>
            <ac:spMk id="17" creationId="{00000000-0000-0000-0000-000000000000}"/>
          </ac:spMkLst>
        </pc:spChg>
        <pc:spChg chg="mod">
          <ac:chgData name="徐 文鹏" userId="f081f29c8620c39b" providerId="LiveId" clId="{37DBD96F-6664-4904-BAA0-4B4541788B9D}" dt="2019-09-02T09:56:24.352" v="279"/>
          <ac:spMkLst>
            <pc:docMk/>
            <pc:sldMk cId="1336426623" sldId="671"/>
            <ac:spMk id="18" creationId="{00000000-0000-0000-0000-000000000000}"/>
          </ac:spMkLst>
        </pc:spChg>
        <pc:spChg chg="mod">
          <ac:chgData name="徐 文鹏" userId="f081f29c8620c39b" providerId="LiveId" clId="{37DBD96F-6664-4904-BAA0-4B4541788B9D}" dt="2019-09-02T09:56:24.387" v="290"/>
          <ac:spMkLst>
            <pc:docMk/>
            <pc:sldMk cId="1336426623" sldId="671"/>
            <ac:spMk id="26" creationId="{01C0EE8B-6FB2-43AF-A440-DAA0A9A5A3FF}"/>
          </ac:spMkLst>
        </pc:spChg>
        <pc:spChg chg="mod">
          <ac:chgData name="徐 文鹏" userId="f081f29c8620c39b" providerId="LiveId" clId="{37DBD96F-6664-4904-BAA0-4B4541788B9D}" dt="2019-09-02T09:56:24.391" v="292" actId="20577"/>
          <ac:spMkLst>
            <pc:docMk/>
            <pc:sldMk cId="1336426623" sldId="671"/>
            <ac:spMk id="29" creationId="{136A6F39-FDC2-411C-B1F0-7207F6951203}"/>
          </ac:spMkLst>
        </pc:spChg>
        <pc:grpChg chg="mod">
          <ac:chgData name="徐 文鹏" userId="f081f29c8620c39b" providerId="LiveId" clId="{37DBD96F-6664-4904-BAA0-4B4541788B9D}" dt="2019-09-02T09:56:24.353" v="280"/>
          <ac:grpSpMkLst>
            <pc:docMk/>
            <pc:sldMk cId="1336426623" sldId="671"/>
            <ac:grpSpMk id="22" creationId="{00000000-0000-0000-0000-000000000000}"/>
          </ac:grpSpMkLst>
        </pc:grpChg>
        <pc:picChg chg="mod ord modVis">
          <ac:chgData name="徐 文鹏" userId="f081f29c8620c39b" providerId="LiveId" clId="{37DBD96F-6664-4904-BAA0-4B4541788B9D}" dt="2019-09-02T09:56:24.353" v="282"/>
          <ac:picMkLst>
            <pc:docMk/>
            <pc:sldMk cId="1336426623" sldId="671"/>
            <ac:picMk id="7" creationId="{00000000-0000-0000-0000-000000000000}"/>
          </ac:picMkLst>
        </pc:picChg>
      </pc:sldChg>
      <pc:sldChg chg="modSp">
        <pc:chgData name="徐 文鹏" userId="f081f29c8620c39b" providerId="LiveId" clId="{37DBD96F-6664-4904-BAA0-4B4541788B9D}" dt="2019-09-02T10:30:44.127" v="1408" actId="20577"/>
        <pc:sldMkLst>
          <pc:docMk/>
          <pc:sldMk cId="2654597563" sldId="672"/>
        </pc:sldMkLst>
        <pc:spChg chg="mod">
          <ac:chgData name="徐 文鹏" userId="f081f29c8620c39b" providerId="LiveId" clId="{37DBD96F-6664-4904-BAA0-4B4541788B9D}" dt="2019-09-02T10:30:44.121" v="1402"/>
          <ac:spMkLst>
            <pc:docMk/>
            <pc:sldMk cId="2654597563" sldId="672"/>
            <ac:spMk id="2" creationId="{7B155BD5-393E-47B8-BE95-C58CFEC0A543}"/>
          </ac:spMkLst>
        </pc:spChg>
        <pc:spChg chg="mod">
          <ac:chgData name="徐 文鹏" userId="f081f29c8620c39b" providerId="LiveId" clId="{37DBD96F-6664-4904-BAA0-4B4541788B9D}" dt="2019-09-02T09:35:44.141" v="117" actId="207"/>
          <ac:spMkLst>
            <pc:docMk/>
            <pc:sldMk cId="2654597563" sldId="672"/>
            <ac:spMk id="14" creationId="{00000000-0000-0000-0000-000000000000}"/>
          </ac:spMkLst>
        </pc:spChg>
        <pc:spChg chg="mod modVis">
          <ac:chgData name="徐 文鹏" userId="f081f29c8620c39b" providerId="LiveId" clId="{37DBD96F-6664-4904-BAA0-4B4541788B9D}" dt="2019-09-02T09:35:44.138" v="113"/>
          <ac:spMkLst>
            <pc:docMk/>
            <pc:sldMk cId="2654597563" sldId="672"/>
            <ac:spMk id="16" creationId="{00000000-0000-0000-0000-000000000000}"/>
          </ac:spMkLst>
        </pc:spChg>
        <pc:spChg chg="mod">
          <ac:chgData name="徐 文鹏" userId="f081f29c8620c39b" providerId="LiveId" clId="{37DBD96F-6664-4904-BAA0-4B4541788B9D}" dt="2019-09-02T10:30:44.098" v="1395"/>
          <ac:spMkLst>
            <pc:docMk/>
            <pc:sldMk cId="2654597563" sldId="672"/>
            <ac:spMk id="17" creationId="{00000000-0000-0000-0000-000000000000}"/>
          </ac:spMkLst>
        </pc:spChg>
        <pc:spChg chg="mod">
          <ac:chgData name="徐 文鹏" userId="f081f29c8620c39b" providerId="LiveId" clId="{37DBD96F-6664-4904-BAA0-4B4541788B9D}" dt="2019-09-02T10:30:44.122" v="1406"/>
          <ac:spMkLst>
            <pc:docMk/>
            <pc:sldMk cId="2654597563" sldId="672"/>
            <ac:spMk id="26" creationId="{B6FC6F9E-C74F-4FE2-8B14-E654DCC0DCE0}"/>
          </ac:spMkLst>
        </pc:spChg>
        <pc:spChg chg="mod">
          <ac:chgData name="徐 文鹏" userId="f081f29c8620c39b" providerId="LiveId" clId="{37DBD96F-6664-4904-BAA0-4B4541788B9D}" dt="2019-09-02T10:30:44.127" v="1408" actId="20577"/>
          <ac:spMkLst>
            <pc:docMk/>
            <pc:sldMk cId="2654597563" sldId="672"/>
            <ac:spMk id="29" creationId="{9D433CFA-6734-4DAE-BCE7-9B86EDF80DB0}"/>
          </ac:spMkLst>
        </pc:spChg>
        <pc:grpChg chg="mod">
          <ac:chgData name="徐 文鹏" userId="f081f29c8620c39b" providerId="LiveId" clId="{37DBD96F-6664-4904-BAA0-4B4541788B9D}" dt="2019-09-02T10:30:44.099" v="1396"/>
          <ac:grpSpMkLst>
            <pc:docMk/>
            <pc:sldMk cId="2654597563" sldId="672"/>
            <ac:grpSpMk id="21" creationId="{00000000-0000-0000-0000-000000000000}"/>
          </ac:grpSpMkLst>
        </pc:grpChg>
        <pc:picChg chg="mod ord modVis">
          <ac:chgData name="徐 文鹏" userId="f081f29c8620c39b" providerId="LiveId" clId="{37DBD96F-6664-4904-BAA0-4B4541788B9D}" dt="2019-09-02T10:30:44.099" v="1398"/>
          <ac:picMkLst>
            <pc:docMk/>
            <pc:sldMk cId="2654597563" sldId="672"/>
            <ac:picMk id="6" creationId="{00000000-0000-0000-0000-000000000000}"/>
          </ac:picMkLst>
        </pc:picChg>
      </pc:sldChg>
      <pc:sldChg chg="modSp">
        <pc:chgData name="徐 文鹏" userId="f081f29c8620c39b" providerId="LiveId" clId="{37DBD96F-6664-4904-BAA0-4B4541788B9D}" dt="2019-09-02T10:30:45.137" v="1426" actId="20577"/>
        <pc:sldMkLst>
          <pc:docMk/>
          <pc:sldMk cId="1507580107" sldId="673"/>
        </pc:sldMkLst>
        <pc:spChg chg="mod">
          <ac:chgData name="徐 文鹏" userId="f081f29c8620c39b" providerId="LiveId" clId="{37DBD96F-6664-4904-BAA0-4B4541788B9D}" dt="2019-09-02T10:30:45.133" v="1420"/>
          <ac:spMkLst>
            <pc:docMk/>
            <pc:sldMk cId="1507580107" sldId="673"/>
            <ac:spMk id="8" creationId="{00000000-0000-0000-0000-000000000000}"/>
          </ac:spMkLst>
        </pc:spChg>
        <pc:spChg chg="mod">
          <ac:chgData name="徐 文鹏" userId="f081f29c8620c39b" providerId="LiveId" clId="{37DBD96F-6664-4904-BAA0-4B4541788B9D}" dt="2019-09-02T10:30:45.134" v="1424"/>
          <ac:spMkLst>
            <pc:docMk/>
            <pc:sldMk cId="1507580107" sldId="673"/>
            <ac:spMk id="9" creationId="{00000000-0000-0000-0000-000000000000}"/>
          </ac:spMkLst>
        </pc:spChg>
        <pc:spChg chg="mod">
          <ac:chgData name="徐 文鹏" userId="f081f29c8620c39b" providerId="LiveId" clId="{37DBD96F-6664-4904-BAA0-4B4541788B9D}" dt="2019-09-02T09:35:44.144" v="123" actId="207"/>
          <ac:spMkLst>
            <pc:docMk/>
            <pc:sldMk cId="1507580107" sldId="673"/>
            <ac:spMk id="11" creationId="{00000000-0000-0000-0000-000000000000}"/>
          </ac:spMkLst>
        </pc:spChg>
        <pc:spChg chg="mod">
          <ac:chgData name="徐 文鹏" userId="f081f29c8620c39b" providerId="LiveId" clId="{37DBD96F-6664-4904-BAA0-4B4541788B9D}" dt="2019-09-02T09:35:44.146" v="125" actId="207"/>
          <ac:spMkLst>
            <pc:docMk/>
            <pc:sldMk cId="1507580107" sldId="673"/>
            <ac:spMk id="13" creationId="{00000000-0000-0000-0000-000000000000}"/>
          </ac:spMkLst>
        </pc:spChg>
        <pc:spChg chg="mod modVis">
          <ac:chgData name="徐 文鹏" userId="f081f29c8620c39b" providerId="LiveId" clId="{37DBD96F-6664-4904-BAA0-4B4541788B9D}" dt="2019-09-02T09:35:44.142" v="119"/>
          <ac:spMkLst>
            <pc:docMk/>
            <pc:sldMk cId="1507580107" sldId="673"/>
            <ac:spMk id="14" creationId="{00000000-0000-0000-0000-000000000000}"/>
          </ac:spMkLst>
        </pc:spChg>
        <pc:spChg chg="mod">
          <ac:chgData name="徐 文鹏" userId="f081f29c8620c39b" providerId="LiveId" clId="{37DBD96F-6664-4904-BAA0-4B4541788B9D}" dt="2019-09-02T10:30:45.106" v="1409"/>
          <ac:spMkLst>
            <pc:docMk/>
            <pc:sldMk cId="1507580107" sldId="673"/>
            <ac:spMk id="15" creationId="{00000000-0000-0000-0000-000000000000}"/>
          </ac:spMkLst>
        </pc:spChg>
        <pc:spChg chg="mod">
          <ac:chgData name="徐 文鹏" userId="f081f29c8620c39b" providerId="LiveId" clId="{37DBD96F-6664-4904-BAA0-4B4541788B9D}" dt="2019-09-02T10:30:45.132" v="1416"/>
          <ac:spMkLst>
            <pc:docMk/>
            <pc:sldMk cId="1507580107" sldId="673"/>
            <ac:spMk id="20" creationId="{FE5BFFFA-7FF6-4218-8408-C79D9C70B911}"/>
          </ac:spMkLst>
        </pc:spChg>
        <pc:spChg chg="mod">
          <ac:chgData name="徐 文鹏" userId="f081f29c8620c39b" providerId="LiveId" clId="{37DBD96F-6664-4904-BAA0-4B4541788B9D}" dt="2019-09-02T10:30:45.137" v="1426" actId="20577"/>
          <ac:spMkLst>
            <pc:docMk/>
            <pc:sldMk cId="1507580107" sldId="673"/>
            <ac:spMk id="33" creationId="{C996DFB0-1FC1-489D-9F95-4F38915D8A1E}"/>
          </ac:spMkLst>
        </pc:spChg>
        <pc:grpChg chg="mod">
          <ac:chgData name="徐 文鹏" userId="f081f29c8620c39b" providerId="LiveId" clId="{37DBD96F-6664-4904-BAA0-4B4541788B9D}" dt="2019-09-02T10:30:45.106" v="1410"/>
          <ac:grpSpMkLst>
            <pc:docMk/>
            <pc:sldMk cId="1507580107" sldId="673"/>
            <ac:grpSpMk id="19" creationId="{00000000-0000-0000-0000-000000000000}"/>
          </ac:grpSpMkLst>
        </pc:grpChg>
        <pc:picChg chg="mod ord modVis">
          <ac:chgData name="徐 文鹏" userId="f081f29c8620c39b" providerId="LiveId" clId="{37DBD96F-6664-4904-BAA0-4B4541788B9D}" dt="2019-09-02T10:30:45.107" v="1412"/>
          <ac:picMkLst>
            <pc:docMk/>
            <pc:sldMk cId="1507580107" sldId="673"/>
            <ac:picMk id="4" creationId="{00000000-0000-0000-0000-000000000000}"/>
          </ac:picMkLst>
        </pc:picChg>
      </pc:sldChg>
      <pc:sldChg chg="modSp modTransition">
        <pc:chgData name="徐 文鹏" userId="f081f29c8620c39b" providerId="LiveId" clId="{37DBD96F-6664-4904-BAA0-4B4541788B9D}" dt="2019-09-02T10:25:39.376" v="1126" actId="20577"/>
        <pc:sldMkLst>
          <pc:docMk/>
          <pc:sldMk cId="2606873535" sldId="674"/>
        </pc:sldMkLst>
        <pc:spChg chg="mod">
          <ac:chgData name="徐 文鹏" userId="f081f29c8620c39b" providerId="LiveId" clId="{37DBD96F-6664-4904-BAA0-4B4541788B9D}" dt="2019-09-02T10:25:39.376" v="1126" actId="20577"/>
          <ac:spMkLst>
            <pc:docMk/>
            <pc:sldMk cId="2606873535" sldId="674"/>
            <ac:spMk id="79874" creationId="{AFB38DD3-EAB4-483B-BAEF-D3AE654AFFB6}"/>
          </ac:spMkLst>
        </pc:spChg>
        <pc:spChg chg="mod">
          <ac:chgData name="徐 文鹏" userId="f081f29c8620c39b" providerId="LiveId" clId="{37DBD96F-6664-4904-BAA0-4B4541788B9D}" dt="2019-09-02T10:20:37.182" v="1101" actId="255"/>
          <ac:spMkLst>
            <pc:docMk/>
            <pc:sldMk cId="2606873535" sldId="674"/>
            <ac:spMk id="79875" creationId="{86662C51-BAA6-459A-88A0-F96D84AB8BD7}"/>
          </ac:spMkLst>
        </pc:spChg>
      </pc:sldChg>
      <pc:sldChg chg="addSp delSp modSp add">
        <pc:chgData name="徐 文鹏" userId="f081f29c8620c39b" providerId="LiveId" clId="{37DBD96F-6664-4904-BAA0-4B4541788B9D}" dt="2019-09-02T10:04:28.336" v="865"/>
        <pc:sldMkLst>
          <pc:docMk/>
          <pc:sldMk cId="1702371361" sldId="675"/>
        </pc:sldMkLst>
        <pc:spChg chg="del mod">
          <ac:chgData name="徐 文鹏" userId="f081f29c8620c39b" providerId="LiveId" clId="{37DBD96F-6664-4904-BAA0-4B4541788B9D}" dt="2019-09-02T09:57:14.343" v="322"/>
          <ac:spMkLst>
            <pc:docMk/>
            <pc:sldMk cId="1702371361" sldId="675"/>
            <ac:spMk id="2" creationId="{B7B5D33F-E2FB-4ED6-8705-8761634B33BD}"/>
          </ac:spMkLst>
        </pc:spChg>
        <pc:spChg chg="del mod">
          <ac:chgData name="徐 文鹏" userId="f081f29c8620c39b" providerId="LiveId" clId="{37DBD96F-6664-4904-BAA0-4B4541788B9D}" dt="2019-09-02T09:57:14.343" v="322"/>
          <ac:spMkLst>
            <pc:docMk/>
            <pc:sldMk cId="1702371361" sldId="675"/>
            <ac:spMk id="3" creationId="{D44E454B-14F6-43BD-B9D2-4E71674B8FA3}"/>
          </ac:spMkLst>
        </pc:spChg>
        <pc:spChg chg="add mod">
          <ac:chgData name="徐 文鹏" userId="f081f29c8620c39b" providerId="LiveId" clId="{37DBD96F-6664-4904-BAA0-4B4541788B9D}" dt="2019-09-02T10:02:57.939" v="653" actId="14100"/>
          <ac:spMkLst>
            <pc:docMk/>
            <pc:sldMk cId="1702371361" sldId="675"/>
            <ac:spMk id="8" creationId="{F9708B4F-9A94-4C03-A3DF-D6FF5D8953AD}"/>
          </ac:spMkLst>
        </pc:spChg>
        <pc:spChg chg="add mod">
          <ac:chgData name="徐 文鹏" userId="f081f29c8620c39b" providerId="LiveId" clId="{37DBD96F-6664-4904-BAA0-4B4541788B9D}" dt="2019-09-02T09:57:14.452" v="359" actId="20577"/>
          <ac:spMkLst>
            <pc:docMk/>
            <pc:sldMk cId="1702371361" sldId="675"/>
            <ac:spMk id="9" creationId="{5EE7C18E-5C81-4F83-A549-D83627408BE8}"/>
          </ac:spMkLst>
        </pc:spChg>
        <pc:spChg chg="add mod">
          <ac:chgData name="徐 文鹏" userId="f081f29c8620c39b" providerId="LiveId" clId="{37DBD96F-6664-4904-BAA0-4B4541788B9D}" dt="2019-09-02T10:04:28.335" v="862"/>
          <ac:spMkLst>
            <pc:docMk/>
            <pc:sldMk cId="1702371361" sldId="675"/>
            <ac:spMk id="10" creationId="{441E8887-FC0F-4175-A1D6-8407C80E95B6}"/>
          </ac:spMkLst>
        </pc:spChg>
        <pc:spChg chg="add mod">
          <ac:chgData name="徐 文鹏" userId="f081f29c8620c39b" providerId="LiveId" clId="{37DBD96F-6664-4904-BAA0-4B4541788B9D}" dt="2019-09-02T09:57:14.510" v="408"/>
          <ac:spMkLst>
            <pc:docMk/>
            <pc:sldMk cId="1702371361" sldId="675"/>
            <ac:spMk id="11" creationId="{8DE0EEC3-BC21-4CC2-8D47-8972F1D969D3}"/>
          </ac:spMkLst>
        </pc:spChg>
        <pc:spChg chg="add mod">
          <ac:chgData name="徐 文鹏" userId="f081f29c8620c39b" providerId="LiveId" clId="{37DBD96F-6664-4904-BAA0-4B4541788B9D}" dt="2019-09-02T09:57:14.510" v="408"/>
          <ac:spMkLst>
            <pc:docMk/>
            <pc:sldMk cId="1702371361" sldId="675"/>
            <ac:spMk id="12" creationId="{E6B9329E-187D-4C61-AA42-792B27FE68F1}"/>
          </ac:spMkLst>
        </pc:spChg>
        <pc:spChg chg="add mod">
          <ac:chgData name="徐 文鹏" userId="f081f29c8620c39b" providerId="LiveId" clId="{37DBD96F-6664-4904-BAA0-4B4541788B9D}" dt="2019-09-02T09:59:49.301" v="609" actId="207"/>
          <ac:spMkLst>
            <pc:docMk/>
            <pc:sldMk cId="1702371361" sldId="675"/>
            <ac:spMk id="13" creationId="{9C782B41-848B-4098-9AF7-1C06597369EC}"/>
          </ac:spMkLst>
        </pc:spChg>
        <pc:spChg chg="add mod">
          <ac:chgData name="徐 文鹏" userId="f081f29c8620c39b" providerId="LiveId" clId="{37DBD96F-6664-4904-BAA0-4B4541788B9D}" dt="2019-09-02T09:57:14.541" v="439"/>
          <ac:spMkLst>
            <pc:docMk/>
            <pc:sldMk cId="1702371361" sldId="675"/>
            <ac:spMk id="15" creationId="{F9712807-E79C-4732-8D99-B50E71798D82}"/>
          </ac:spMkLst>
        </pc:spChg>
        <pc:spChg chg="add del mod">
          <ac:chgData name="徐 文鹏" userId="f081f29c8620c39b" providerId="LiveId" clId="{37DBD96F-6664-4904-BAA0-4B4541788B9D}" dt="2019-09-02T09:59:10.060" v="594"/>
          <ac:spMkLst>
            <pc:docMk/>
            <pc:sldMk cId="1702371361" sldId="675"/>
            <ac:spMk id="16" creationId="{C81B2119-28FB-4E59-BA5D-AD111BD7850F}"/>
          </ac:spMkLst>
        </pc:spChg>
        <pc:grpChg chg="add mod">
          <ac:chgData name="徐 文鹏" userId="f081f29c8620c39b" providerId="LiveId" clId="{37DBD96F-6664-4904-BAA0-4B4541788B9D}" dt="2019-09-02T10:04:28.335" v="863"/>
          <ac:grpSpMkLst>
            <pc:docMk/>
            <pc:sldMk cId="1702371361" sldId="675"/>
            <ac:grpSpMk id="14" creationId="{214BD610-9008-4A79-BBCD-44FE02601C99}"/>
          </ac:grpSpMkLst>
        </pc:grpChg>
        <pc:picChg chg="add mod ord">
          <ac:chgData name="徐 文鹏" userId="f081f29c8620c39b" providerId="LiveId" clId="{37DBD96F-6664-4904-BAA0-4B4541788B9D}" dt="2019-09-02T10:04:28.336" v="865"/>
          <ac:picMkLst>
            <pc:docMk/>
            <pc:sldMk cId="1702371361" sldId="675"/>
            <ac:picMk id="7" creationId="{19A8A29C-1B62-4727-B893-1DBCA692E887}"/>
          </ac:picMkLst>
        </pc:picChg>
        <pc:picChg chg="add mod">
          <ac:chgData name="徐 文鹏" userId="f081f29c8620c39b" providerId="LiveId" clId="{37DBD96F-6664-4904-BAA0-4B4541788B9D}" dt="2019-09-02T10:02:39.789" v="639" actId="1076"/>
          <ac:picMkLst>
            <pc:docMk/>
            <pc:sldMk cId="1702371361" sldId="675"/>
            <ac:picMk id="17" creationId="{6D06852F-1CF2-4E59-BC3E-F3A52B04FC9A}"/>
          </ac:picMkLst>
        </pc:picChg>
      </pc:sldChg>
      <pc:sldChg chg="delSp add delAnim modAnim">
        <pc:chgData name="徐 文鹏" userId="f081f29c8620c39b" providerId="LiveId" clId="{37DBD96F-6664-4904-BAA0-4B4541788B9D}" dt="2019-09-02T10:03:19.904" v="662"/>
        <pc:sldMkLst>
          <pc:docMk/>
          <pc:sldMk cId="1087971911" sldId="676"/>
        </pc:sldMkLst>
        <pc:spChg chg="del">
          <ac:chgData name="徐 文鹏" userId="f081f29c8620c39b" providerId="LiveId" clId="{37DBD96F-6664-4904-BAA0-4B4541788B9D}" dt="2019-09-02T09:59:57.433" v="619" actId="478"/>
          <ac:spMkLst>
            <pc:docMk/>
            <pc:sldMk cId="1087971911" sldId="676"/>
            <ac:spMk id="12298" creationId="{E7CD180F-EBCF-494C-8E4E-F355E2D79553}"/>
          </ac:spMkLst>
        </pc:spChg>
      </pc:sldChg>
      <pc:sldChg chg="addSp delSp modSp add">
        <pc:chgData name="徐 文鹏" userId="f081f29c8620c39b" providerId="LiveId" clId="{37DBD96F-6664-4904-BAA0-4B4541788B9D}" dt="2019-09-02T10:05:16.074" v="894"/>
        <pc:sldMkLst>
          <pc:docMk/>
          <pc:sldMk cId="298447542" sldId="677"/>
        </pc:sldMkLst>
        <pc:spChg chg="del mod">
          <ac:chgData name="徐 文鹏" userId="f081f29c8620c39b" providerId="LiveId" clId="{37DBD96F-6664-4904-BAA0-4B4541788B9D}" dt="2019-09-02T10:03:54.195" v="668"/>
          <ac:spMkLst>
            <pc:docMk/>
            <pc:sldMk cId="298447542" sldId="677"/>
            <ac:spMk id="2" creationId="{2BB5C6E2-8FD9-40C7-9601-E7486270011E}"/>
          </ac:spMkLst>
        </pc:spChg>
        <pc:spChg chg="del mod">
          <ac:chgData name="徐 文鹏" userId="f081f29c8620c39b" providerId="LiveId" clId="{37DBD96F-6664-4904-BAA0-4B4541788B9D}" dt="2019-09-02T10:03:54.195" v="668"/>
          <ac:spMkLst>
            <pc:docMk/>
            <pc:sldMk cId="298447542" sldId="677"/>
            <ac:spMk id="3" creationId="{74781586-010D-4DE8-8723-B2D1059682D8}"/>
          </ac:spMkLst>
        </pc:spChg>
        <pc:spChg chg="add mod">
          <ac:chgData name="徐 文鹏" userId="f081f29c8620c39b" providerId="LiveId" clId="{37DBD96F-6664-4904-BAA0-4B4541788B9D}" dt="2019-09-02T10:04:12.488" v="838"/>
          <ac:spMkLst>
            <pc:docMk/>
            <pc:sldMk cId="298447542" sldId="677"/>
            <ac:spMk id="8" creationId="{DF3DE1FB-C743-48B2-802E-BD5D69A428DF}"/>
          </ac:spMkLst>
        </pc:spChg>
        <pc:spChg chg="add mod">
          <ac:chgData name="徐 文鹏" userId="f081f29c8620c39b" providerId="LiveId" clId="{37DBD96F-6664-4904-BAA0-4B4541788B9D}" dt="2019-09-02T10:03:54.242" v="704" actId="948"/>
          <ac:spMkLst>
            <pc:docMk/>
            <pc:sldMk cId="298447542" sldId="677"/>
            <ac:spMk id="9" creationId="{ABCA6545-70C8-4327-B236-8E720A286FBC}"/>
          </ac:spMkLst>
        </pc:spChg>
        <pc:spChg chg="add mod">
          <ac:chgData name="徐 文鹏" userId="f081f29c8620c39b" providerId="LiveId" clId="{37DBD96F-6664-4904-BAA0-4B4541788B9D}" dt="2019-09-02T10:05:16.072" v="891"/>
          <ac:spMkLst>
            <pc:docMk/>
            <pc:sldMk cId="298447542" sldId="677"/>
            <ac:spMk id="10" creationId="{D743ECFA-33FE-4B49-BA53-8155939A2114}"/>
          </ac:spMkLst>
        </pc:spChg>
        <pc:spChg chg="add mod">
          <ac:chgData name="徐 文鹏" userId="f081f29c8620c39b" providerId="LiveId" clId="{37DBD96F-6664-4904-BAA0-4B4541788B9D}" dt="2019-09-02T10:03:54.294" v="753"/>
          <ac:spMkLst>
            <pc:docMk/>
            <pc:sldMk cId="298447542" sldId="677"/>
            <ac:spMk id="11" creationId="{323E8ECF-071D-4084-9286-BE895DBA0F90}"/>
          </ac:spMkLst>
        </pc:spChg>
        <pc:spChg chg="add mod">
          <ac:chgData name="徐 文鹏" userId="f081f29c8620c39b" providerId="LiveId" clId="{37DBD96F-6664-4904-BAA0-4B4541788B9D}" dt="2019-09-02T10:03:54.294" v="753"/>
          <ac:spMkLst>
            <pc:docMk/>
            <pc:sldMk cId="298447542" sldId="677"/>
            <ac:spMk id="12" creationId="{2434AC36-BE65-4237-8A28-185ABE70E4DB}"/>
          </ac:spMkLst>
        </pc:spChg>
        <pc:spChg chg="add mod">
          <ac:chgData name="徐 文鹏" userId="f081f29c8620c39b" providerId="LiveId" clId="{37DBD96F-6664-4904-BAA0-4B4541788B9D}" dt="2019-09-02T10:04:21.242" v="853" actId="207"/>
          <ac:spMkLst>
            <pc:docMk/>
            <pc:sldMk cId="298447542" sldId="677"/>
            <ac:spMk id="13" creationId="{B1FE2825-299E-4247-ABC0-33205F86FA7A}"/>
          </ac:spMkLst>
        </pc:spChg>
        <pc:spChg chg="add mod">
          <ac:chgData name="徐 文鹏" userId="f081f29c8620c39b" providerId="LiveId" clId="{37DBD96F-6664-4904-BAA0-4B4541788B9D}" dt="2019-09-02T10:03:54.319" v="784"/>
          <ac:spMkLst>
            <pc:docMk/>
            <pc:sldMk cId="298447542" sldId="677"/>
            <ac:spMk id="15" creationId="{393A493A-1267-4D5B-8FF8-5459ECCEB1CC}"/>
          </ac:spMkLst>
        </pc:spChg>
        <pc:grpChg chg="add mod">
          <ac:chgData name="徐 文鹏" userId="f081f29c8620c39b" providerId="LiveId" clId="{37DBD96F-6664-4904-BAA0-4B4541788B9D}" dt="2019-09-02T10:05:16.073" v="892"/>
          <ac:grpSpMkLst>
            <pc:docMk/>
            <pc:sldMk cId="298447542" sldId="677"/>
            <ac:grpSpMk id="14" creationId="{C3B3A0B6-FFC2-4988-81B6-5E8F1821E3A4}"/>
          </ac:grpSpMkLst>
        </pc:grpChg>
        <pc:picChg chg="add mod ord">
          <ac:chgData name="徐 文鹏" userId="f081f29c8620c39b" providerId="LiveId" clId="{37DBD96F-6664-4904-BAA0-4B4541788B9D}" dt="2019-09-02T10:05:16.074" v="894"/>
          <ac:picMkLst>
            <pc:docMk/>
            <pc:sldMk cId="298447542" sldId="677"/>
            <ac:picMk id="7" creationId="{ED7A456E-876A-4131-A700-0EF4939605F2}"/>
          </ac:picMkLst>
        </pc:picChg>
        <pc:picChg chg="add">
          <ac:chgData name="徐 文鹏" userId="f081f29c8620c39b" providerId="LiveId" clId="{37DBD96F-6664-4904-BAA0-4B4541788B9D}" dt="2019-09-02T10:04:36.557" v="870"/>
          <ac:picMkLst>
            <pc:docMk/>
            <pc:sldMk cId="298447542" sldId="677"/>
            <ac:picMk id="16" creationId="{E38B1772-4EE2-4112-AE7C-59DAC949B66C}"/>
          </ac:picMkLst>
        </pc:picChg>
      </pc:sldChg>
      <pc:sldChg chg="delSp modSp add ord delAnim modAnim">
        <pc:chgData name="徐 文鹏" userId="f081f29c8620c39b" providerId="LiveId" clId="{37DBD96F-6664-4904-BAA0-4B4541788B9D}" dt="2019-09-02T10:08:23.989" v="909" actId="14100"/>
        <pc:sldMkLst>
          <pc:docMk/>
          <pc:sldMk cId="2756738113" sldId="678"/>
        </pc:sldMkLst>
        <pc:spChg chg="del">
          <ac:chgData name="徐 文鹏" userId="f081f29c8620c39b" providerId="LiveId" clId="{37DBD96F-6664-4904-BAA0-4B4541788B9D}" dt="2019-09-02T10:07:22.073" v="896" actId="478"/>
          <ac:spMkLst>
            <pc:docMk/>
            <pc:sldMk cId="2756738113" sldId="678"/>
            <ac:spMk id="2" creationId="{C1CDE756-42DC-4219-84D5-A55057B83C4D}"/>
          </ac:spMkLst>
        </pc:spChg>
        <pc:spChg chg="mod">
          <ac:chgData name="徐 文鹏" userId="f081f29c8620c39b" providerId="LiveId" clId="{37DBD96F-6664-4904-BAA0-4B4541788B9D}" dt="2019-09-02T10:08:10.568" v="908" actId="20577"/>
          <ac:spMkLst>
            <pc:docMk/>
            <pc:sldMk cId="2756738113" sldId="678"/>
            <ac:spMk id="13317" creationId="{B7A964EA-053E-447F-99CF-2A05A8DD6977}"/>
          </ac:spMkLst>
        </pc:spChg>
        <pc:picChg chg="mod">
          <ac:chgData name="徐 文鹏" userId="f081f29c8620c39b" providerId="LiveId" clId="{37DBD96F-6664-4904-BAA0-4B4541788B9D}" dt="2019-09-02T10:08:23.989" v="909" actId="14100"/>
          <ac:picMkLst>
            <pc:docMk/>
            <pc:sldMk cId="2756738113" sldId="678"/>
            <ac:picMk id="44041" creationId="{60A36D74-547C-4657-A6CE-DE012E0B4F6A}"/>
          </ac:picMkLst>
        </pc:picChg>
      </pc:sldChg>
      <pc:sldChg chg="modSp add">
        <pc:chgData name="徐 文鹏" userId="f081f29c8620c39b" providerId="LiveId" clId="{37DBD96F-6664-4904-BAA0-4B4541788B9D}" dt="2019-09-02T10:12:17.943" v="929" actId="20577"/>
        <pc:sldMkLst>
          <pc:docMk/>
          <pc:sldMk cId="160095571" sldId="679"/>
        </pc:sldMkLst>
        <pc:spChg chg="mod">
          <ac:chgData name="徐 文鹏" userId="f081f29c8620c39b" providerId="LiveId" clId="{37DBD96F-6664-4904-BAA0-4B4541788B9D}" dt="2019-09-02T10:11:48.730" v="918"/>
          <ac:spMkLst>
            <pc:docMk/>
            <pc:sldMk cId="160095571" sldId="679"/>
            <ac:spMk id="2" creationId="{784E81E8-DE35-4AC6-8AE7-35A35CB0B26D}"/>
          </ac:spMkLst>
        </pc:spChg>
        <pc:spChg chg="mod">
          <ac:chgData name="徐 文鹏" userId="f081f29c8620c39b" providerId="LiveId" clId="{37DBD96F-6664-4904-BAA0-4B4541788B9D}" dt="2019-09-02T10:12:17.943" v="929" actId="20577"/>
          <ac:spMkLst>
            <pc:docMk/>
            <pc:sldMk cId="160095571" sldId="679"/>
            <ac:spMk id="3" creationId="{20E88D8D-EE28-4DE0-ABA4-E0D3894C2199}"/>
          </ac:spMkLst>
        </pc:spChg>
      </pc:sldChg>
      <pc:sldChg chg="addSp delSp modSp add">
        <pc:chgData name="徐 文鹏" userId="f081f29c8620c39b" providerId="LiveId" clId="{37DBD96F-6664-4904-BAA0-4B4541788B9D}" dt="2019-09-02T10:30:40.718" v="1394"/>
        <pc:sldMkLst>
          <pc:docMk/>
          <pc:sldMk cId="3654935518" sldId="680"/>
        </pc:sldMkLst>
        <pc:spChg chg="del mod">
          <ac:chgData name="徐 文鹏" userId="f081f29c8620c39b" providerId="LiveId" clId="{37DBD96F-6664-4904-BAA0-4B4541788B9D}" dt="2019-09-02T10:28:04.772" v="1130"/>
          <ac:spMkLst>
            <pc:docMk/>
            <pc:sldMk cId="3654935518" sldId="680"/>
            <ac:spMk id="2" creationId="{23021B4D-46DB-477C-9535-2AF4D95A98A5}"/>
          </ac:spMkLst>
        </pc:spChg>
        <pc:spChg chg="del mod">
          <ac:chgData name="徐 文鹏" userId="f081f29c8620c39b" providerId="LiveId" clId="{37DBD96F-6664-4904-BAA0-4B4541788B9D}" dt="2019-09-02T10:28:04.772" v="1130"/>
          <ac:spMkLst>
            <pc:docMk/>
            <pc:sldMk cId="3654935518" sldId="680"/>
            <ac:spMk id="3" creationId="{92A059A4-D245-4E95-BE23-5006A5EB7747}"/>
          </ac:spMkLst>
        </pc:spChg>
        <pc:spChg chg="add mod">
          <ac:chgData name="徐 文鹏" userId="f081f29c8620c39b" providerId="LiveId" clId="{37DBD96F-6664-4904-BAA0-4B4541788B9D}" dt="2019-09-02T10:29:18.934" v="1358"/>
          <ac:spMkLst>
            <pc:docMk/>
            <pc:sldMk cId="3654935518" sldId="680"/>
            <ac:spMk id="8" creationId="{2C3E5CB9-E6D7-4401-88EB-71637DD4D407}"/>
          </ac:spMkLst>
        </pc:spChg>
        <pc:spChg chg="add mod">
          <ac:chgData name="徐 文鹏" userId="f081f29c8620c39b" providerId="LiveId" clId="{37DBD96F-6664-4904-BAA0-4B4541788B9D}" dt="2019-09-02T10:28:04.814" v="1166" actId="948"/>
          <ac:spMkLst>
            <pc:docMk/>
            <pc:sldMk cId="3654935518" sldId="680"/>
            <ac:spMk id="9" creationId="{2BF935BF-EB7C-4B93-AD97-85D0A0EF6914}"/>
          </ac:spMkLst>
        </pc:spChg>
        <pc:spChg chg="add mod">
          <ac:chgData name="徐 文鹏" userId="f081f29c8620c39b" providerId="LiveId" clId="{37DBD96F-6664-4904-BAA0-4B4541788B9D}" dt="2019-09-02T10:30:40.717" v="1391"/>
          <ac:spMkLst>
            <pc:docMk/>
            <pc:sldMk cId="3654935518" sldId="680"/>
            <ac:spMk id="10" creationId="{246657A0-AD59-4197-9E6A-3B36A1F3A34A}"/>
          </ac:spMkLst>
        </pc:spChg>
        <pc:spChg chg="add mod">
          <ac:chgData name="徐 文鹏" userId="f081f29c8620c39b" providerId="LiveId" clId="{37DBD96F-6664-4904-BAA0-4B4541788B9D}" dt="2019-09-02T10:28:04.867" v="1215"/>
          <ac:spMkLst>
            <pc:docMk/>
            <pc:sldMk cId="3654935518" sldId="680"/>
            <ac:spMk id="11" creationId="{08D0AF75-6FAF-4C73-B5AD-B28A7A7DDADD}"/>
          </ac:spMkLst>
        </pc:spChg>
        <pc:spChg chg="add mod">
          <ac:chgData name="徐 文鹏" userId="f081f29c8620c39b" providerId="LiveId" clId="{37DBD96F-6664-4904-BAA0-4B4541788B9D}" dt="2019-09-02T10:28:04.867" v="1215"/>
          <ac:spMkLst>
            <pc:docMk/>
            <pc:sldMk cId="3654935518" sldId="680"/>
            <ac:spMk id="12" creationId="{ADA844EE-0DFB-480D-83D5-575990A3A169}"/>
          </ac:spMkLst>
        </pc:spChg>
        <pc:spChg chg="add mod">
          <ac:chgData name="徐 文鹏" userId="f081f29c8620c39b" providerId="LiveId" clId="{37DBD96F-6664-4904-BAA0-4B4541788B9D}" dt="2019-09-02T10:28:53.697" v="1311" actId="207"/>
          <ac:spMkLst>
            <pc:docMk/>
            <pc:sldMk cId="3654935518" sldId="680"/>
            <ac:spMk id="13" creationId="{032C78F9-FC04-4B4C-8916-D95FCDC5EB4B}"/>
          </ac:spMkLst>
        </pc:spChg>
        <pc:spChg chg="add mod">
          <ac:chgData name="徐 文鹏" userId="f081f29c8620c39b" providerId="LiveId" clId="{37DBD96F-6664-4904-BAA0-4B4541788B9D}" dt="2019-09-02T10:28:04.889" v="1246"/>
          <ac:spMkLst>
            <pc:docMk/>
            <pc:sldMk cId="3654935518" sldId="680"/>
            <ac:spMk id="15" creationId="{21E76033-0735-46DB-90DD-D423CE73F3EA}"/>
          </ac:spMkLst>
        </pc:spChg>
        <pc:grpChg chg="add mod">
          <ac:chgData name="徐 文鹏" userId="f081f29c8620c39b" providerId="LiveId" clId="{37DBD96F-6664-4904-BAA0-4B4541788B9D}" dt="2019-09-02T10:30:40.718" v="1392"/>
          <ac:grpSpMkLst>
            <pc:docMk/>
            <pc:sldMk cId="3654935518" sldId="680"/>
            <ac:grpSpMk id="14" creationId="{3C2CFBA2-125E-46AB-BC5C-0DDAECCF5CC2}"/>
          </ac:grpSpMkLst>
        </pc:grpChg>
        <pc:picChg chg="add mod ord">
          <ac:chgData name="徐 文鹏" userId="f081f29c8620c39b" providerId="LiveId" clId="{37DBD96F-6664-4904-BAA0-4B4541788B9D}" dt="2019-09-02T10:30:40.718" v="1394"/>
          <ac:picMkLst>
            <pc:docMk/>
            <pc:sldMk cId="3654935518" sldId="680"/>
            <ac:picMk id="7" creationId="{F75842BA-2E6B-46B2-8CDA-0D34F0C78353}"/>
          </ac:picMkLst>
        </pc:picChg>
        <pc:picChg chg="add mod">
          <ac:chgData name="徐 文鹏" userId="f081f29c8620c39b" providerId="LiveId" clId="{37DBD96F-6664-4904-BAA0-4B4541788B9D}" dt="2019-09-02T10:29:59.902" v="1382" actId="14100"/>
          <ac:picMkLst>
            <pc:docMk/>
            <pc:sldMk cId="3654935518" sldId="680"/>
            <ac:picMk id="16" creationId="{1948AD4C-C1F2-49EE-B01C-A71DD12AF5C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EB5A78-2E29-4905-8804-0F4A87D74908}" type="doc">
      <dgm:prSet loTypeId="urn:microsoft.com/office/officeart/2005/8/layout/process1" loCatId="process" qsTypeId="urn:microsoft.com/office/officeart/2005/8/quickstyle/simple4" qsCatId="simple" csTypeId="urn:microsoft.com/office/officeart/2005/8/colors/accent2_2" csCatId="accent2" phldr="1"/>
      <dgm:spPr/>
    </dgm:pt>
    <dgm:pt modelId="{99D8C001-F728-4462-B066-A8CCFB3717A8}">
      <dgm:prSet phldrT="[文本]"/>
      <dgm:spPr/>
      <dgm:t>
        <a:bodyPr/>
        <a:lstStyle/>
        <a:p>
          <a:r>
            <a:rPr lang="zh-CN" altLang="en-US" dirty="0"/>
            <a:t>场景对象</a:t>
          </a:r>
        </a:p>
      </dgm:t>
    </dgm:pt>
    <dgm:pt modelId="{20A70693-2123-4E2C-AC49-EFA34F4EE55B}" type="parTrans" cxnId="{4C5022EF-0707-480E-888A-DBCBE9AB769B}">
      <dgm:prSet/>
      <dgm:spPr/>
      <dgm:t>
        <a:bodyPr/>
        <a:lstStyle/>
        <a:p>
          <a:endParaRPr lang="zh-CN" altLang="en-US"/>
        </a:p>
      </dgm:t>
    </dgm:pt>
    <dgm:pt modelId="{FBE066E3-FE36-4C07-9CE1-6BC4F72AD1F6}" type="sibTrans" cxnId="{4C5022EF-0707-480E-888A-DBCBE9AB769B}">
      <dgm:prSet/>
      <dgm:spPr/>
      <dgm:t>
        <a:bodyPr/>
        <a:lstStyle/>
        <a:p>
          <a:endParaRPr lang="zh-CN" altLang="en-US"/>
        </a:p>
      </dgm:t>
    </dgm:pt>
    <dgm:pt modelId="{23CF43BA-A710-4499-A39D-B5FA0B97516C}">
      <dgm:prSet phldrT="[文本]"/>
      <dgm:spPr/>
      <dgm:t>
        <a:bodyPr/>
        <a:lstStyle/>
        <a:p>
          <a:r>
            <a:rPr lang="en-US" altLang="zh-CN" dirty="0"/>
            <a:t>CG</a:t>
          </a:r>
          <a:endParaRPr lang="zh-CN" altLang="en-US" dirty="0"/>
        </a:p>
      </dgm:t>
    </dgm:pt>
    <dgm:pt modelId="{65D0014A-DC4D-4BC8-9AB1-ED4A8E9AC065}" type="parTrans" cxnId="{FBA33194-D91C-4601-A1C2-96D8A5D65D1A}">
      <dgm:prSet/>
      <dgm:spPr/>
      <dgm:t>
        <a:bodyPr/>
        <a:lstStyle/>
        <a:p>
          <a:endParaRPr lang="zh-CN" altLang="en-US"/>
        </a:p>
      </dgm:t>
    </dgm:pt>
    <dgm:pt modelId="{8BB6DE2D-2472-49BE-8223-0EA1C514867F}" type="sibTrans" cxnId="{FBA33194-D91C-4601-A1C2-96D8A5D65D1A}">
      <dgm:prSet/>
      <dgm:spPr/>
      <dgm:t>
        <a:bodyPr/>
        <a:lstStyle/>
        <a:p>
          <a:endParaRPr lang="zh-CN" altLang="en-US"/>
        </a:p>
      </dgm:t>
    </dgm:pt>
    <dgm:pt modelId="{7D757BAA-1917-483A-BC6A-6844D742C2F9}">
      <dgm:prSet phldrT="[文本]"/>
      <dgm:spPr/>
      <dgm:t>
        <a:bodyPr/>
        <a:lstStyle/>
        <a:p>
          <a:r>
            <a:rPr lang="zh-CN" altLang="en-US" dirty="0"/>
            <a:t>图像</a:t>
          </a:r>
        </a:p>
      </dgm:t>
    </dgm:pt>
    <dgm:pt modelId="{DE52E46A-406F-4875-8FC7-D721E0BD2FBA}" type="parTrans" cxnId="{0E3AF395-570C-4CD6-833F-42C2F647270D}">
      <dgm:prSet/>
      <dgm:spPr/>
      <dgm:t>
        <a:bodyPr/>
        <a:lstStyle/>
        <a:p>
          <a:endParaRPr lang="zh-CN" altLang="en-US"/>
        </a:p>
      </dgm:t>
    </dgm:pt>
    <dgm:pt modelId="{E9618037-4774-4FD0-BDC2-05BBC906ED13}" type="sibTrans" cxnId="{0E3AF395-570C-4CD6-833F-42C2F647270D}">
      <dgm:prSet/>
      <dgm:spPr/>
      <dgm:t>
        <a:bodyPr/>
        <a:lstStyle/>
        <a:p>
          <a:endParaRPr lang="zh-CN" altLang="en-US"/>
        </a:p>
      </dgm:t>
    </dgm:pt>
    <dgm:pt modelId="{48455252-04AC-466A-919E-F9A82A5E9CF0}" type="pres">
      <dgm:prSet presAssocID="{6AEB5A78-2E29-4905-8804-0F4A87D74908}" presName="Name0" presStyleCnt="0">
        <dgm:presLayoutVars>
          <dgm:dir/>
          <dgm:resizeHandles val="exact"/>
        </dgm:presLayoutVars>
      </dgm:prSet>
      <dgm:spPr/>
    </dgm:pt>
    <dgm:pt modelId="{B8AC332C-D9E5-4312-9141-BC7E6AD3CD32}" type="pres">
      <dgm:prSet presAssocID="{99D8C001-F728-4462-B066-A8CCFB3717A8}" presName="node" presStyleLbl="node1" presStyleIdx="0" presStyleCnt="3">
        <dgm:presLayoutVars>
          <dgm:bulletEnabled val="1"/>
        </dgm:presLayoutVars>
      </dgm:prSet>
      <dgm:spPr/>
    </dgm:pt>
    <dgm:pt modelId="{9C4CDD37-8EC7-4983-BF00-E72340D22993}" type="pres">
      <dgm:prSet presAssocID="{FBE066E3-FE36-4C07-9CE1-6BC4F72AD1F6}" presName="sibTrans" presStyleLbl="sibTrans2D1" presStyleIdx="0" presStyleCnt="2"/>
      <dgm:spPr/>
    </dgm:pt>
    <dgm:pt modelId="{A6A20EB6-19CD-4695-9B4C-E437CB321DC4}" type="pres">
      <dgm:prSet presAssocID="{FBE066E3-FE36-4C07-9CE1-6BC4F72AD1F6}" presName="connectorText" presStyleLbl="sibTrans2D1" presStyleIdx="0" presStyleCnt="2"/>
      <dgm:spPr/>
    </dgm:pt>
    <dgm:pt modelId="{AAC6A5B8-E864-415E-A3F5-5E512786D939}" type="pres">
      <dgm:prSet presAssocID="{23CF43BA-A710-4499-A39D-B5FA0B97516C}" presName="node" presStyleLbl="node1" presStyleIdx="1" presStyleCnt="3">
        <dgm:presLayoutVars>
          <dgm:bulletEnabled val="1"/>
        </dgm:presLayoutVars>
      </dgm:prSet>
      <dgm:spPr/>
    </dgm:pt>
    <dgm:pt modelId="{956145B7-2FF4-4C4B-91C8-16B67440879E}" type="pres">
      <dgm:prSet presAssocID="{8BB6DE2D-2472-49BE-8223-0EA1C514867F}" presName="sibTrans" presStyleLbl="sibTrans2D1" presStyleIdx="1" presStyleCnt="2"/>
      <dgm:spPr/>
    </dgm:pt>
    <dgm:pt modelId="{A3CEAE6E-D2D7-41C9-9BFB-7ED098124E0A}" type="pres">
      <dgm:prSet presAssocID="{8BB6DE2D-2472-49BE-8223-0EA1C514867F}" presName="connectorText" presStyleLbl="sibTrans2D1" presStyleIdx="1" presStyleCnt="2"/>
      <dgm:spPr/>
    </dgm:pt>
    <dgm:pt modelId="{46502AE5-02C0-4693-BAB8-3B10CD41FD0F}" type="pres">
      <dgm:prSet presAssocID="{7D757BAA-1917-483A-BC6A-6844D742C2F9}" presName="node" presStyleLbl="node1" presStyleIdx="2" presStyleCnt="3">
        <dgm:presLayoutVars>
          <dgm:bulletEnabled val="1"/>
        </dgm:presLayoutVars>
      </dgm:prSet>
      <dgm:spPr/>
    </dgm:pt>
  </dgm:ptLst>
  <dgm:cxnLst>
    <dgm:cxn modelId="{B9456103-3DBD-4F2B-924E-28715DBFBCB4}" type="presOf" srcId="{FBE066E3-FE36-4C07-9CE1-6BC4F72AD1F6}" destId="{A6A20EB6-19CD-4695-9B4C-E437CB321DC4}" srcOrd="1" destOrd="0" presId="urn:microsoft.com/office/officeart/2005/8/layout/process1"/>
    <dgm:cxn modelId="{3BFFCD0C-46A5-418A-91B3-5DAC9A53BFB5}" type="presOf" srcId="{8BB6DE2D-2472-49BE-8223-0EA1C514867F}" destId="{956145B7-2FF4-4C4B-91C8-16B67440879E}" srcOrd="0" destOrd="0" presId="urn:microsoft.com/office/officeart/2005/8/layout/process1"/>
    <dgm:cxn modelId="{DB207A23-FD19-4748-B47B-64C9C81744DF}" type="presOf" srcId="{99D8C001-F728-4462-B066-A8CCFB3717A8}" destId="{B8AC332C-D9E5-4312-9141-BC7E6AD3CD32}" srcOrd="0" destOrd="0" presId="urn:microsoft.com/office/officeart/2005/8/layout/process1"/>
    <dgm:cxn modelId="{D8863D62-E216-4A64-8DF4-35057EEBD8F9}" type="presOf" srcId="{23CF43BA-A710-4499-A39D-B5FA0B97516C}" destId="{AAC6A5B8-E864-415E-A3F5-5E512786D939}" srcOrd="0" destOrd="0" presId="urn:microsoft.com/office/officeart/2005/8/layout/process1"/>
    <dgm:cxn modelId="{6F5D1E56-F400-41A5-86A3-96E283EF54C1}" type="presOf" srcId="{8BB6DE2D-2472-49BE-8223-0EA1C514867F}" destId="{A3CEAE6E-D2D7-41C9-9BFB-7ED098124E0A}" srcOrd="1" destOrd="0" presId="urn:microsoft.com/office/officeart/2005/8/layout/process1"/>
    <dgm:cxn modelId="{6D4C448B-D79D-4014-BAE5-A6281D1AAF0A}" type="presOf" srcId="{FBE066E3-FE36-4C07-9CE1-6BC4F72AD1F6}" destId="{9C4CDD37-8EC7-4983-BF00-E72340D22993}" srcOrd="0" destOrd="0" presId="urn:microsoft.com/office/officeart/2005/8/layout/process1"/>
    <dgm:cxn modelId="{FBA33194-D91C-4601-A1C2-96D8A5D65D1A}" srcId="{6AEB5A78-2E29-4905-8804-0F4A87D74908}" destId="{23CF43BA-A710-4499-A39D-B5FA0B97516C}" srcOrd="1" destOrd="0" parTransId="{65D0014A-DC4D-4BC8-9AB1-ED4A8E9AC065}" sibTransId="{8BB6DE2D-2472-49BE-8223-0EA1C514867F}"/>
    <dgm:cxn modelId="{0E3AF395-570C-4CD6-833F-42C2F647270D}" srcId="{6AEB5A78-2E29-4905-8804-0F4A87D74908}" destId="{7D757BAA-1917-483A-BC6A-6844D742C2F9}" srcOrd="2" destOrd="0" parTransId="{DE52E46A-406F-4875-8FC7-D721E0BD2FBA}" sibTransId="{E9618037-4774-4FD0-BDC2-05BBC906ED13}"/>
    <dgm:cxn modelId="{3BE0139A-377C-4262-A492-5ED4A2BFBB52}" type="presOf" srcId="{6AEB5A78-2E29-4905-8804-0F4A87D74908}" destId="{48455252-04AC-466A-919E-F9A82A5E9CF0}" srcOrd="0" destOrd="0" presId="urn:microsoft.com/office/officeart/2005/8/layout/process1"/>
    <dgm:cxn modelId="{537E979A-C380-4B36-9DBE-9ED4A7EF1CD6}" type="presOf" srcId="{7D757BAA-1917-483A-BC6A-6844D742C2F9}" destId="{46502AE5-02C0-4693-BAB8-3B10CD41FD0F}" srcOrd="0" destOrd="0" presId="urn:microsoft.com/office/officeart/2005/8/layout/process1"/>
    <dgm:cxn modelId="{4C5022EF-0707-480E-888A-DBCBE9AB769B}" srcId="{6AEB5A78-2E29-4905-8804-0F4A87D74908}" destId="{99D8C001-F728-4462-B066-A8CCFB3717A8}" srcOrd="0" destOrd="0" parTransId="{20A70693-2123-4E2C-AC49-EFA34F4EE55B}" sibTransId="{FBE066E3-FE36-4C07-9CE1-6BC4F72AD1F6}"/>
    <dgm:cxn modelId="{EBD3662E-9C37-421E-AEB6-6F89C4997FB7}" type="presParOf" srcId="{48455252-04AC-466A-919E-F9A82A5E9CF0}" destId="{B8AC332C-D9E5-4312-9141-BC7E6AD3CD32}" srcOrd="0" destOrd="0" presId="urn:microsoft.com/office/officeart/2005/8/layout/process1"/>
    <dgm:cxn modelId="{FA6C6878-6D14-40AA-9DD5-C47282FDE422}" type="presParOf" srcId="{48455252-04AC-466A-919E-F9A82A5E9CF0}" destId="{9C4CDD37-8EC7-4983-BF00-E72340D22993}" srcOrd="1" destOrd="0" presId="urn:microsoft.com/office/officeart/2005/8/layout/process1"/>
    <dgm:cxn modelId="{FEAC2E87-856D-480D-9BCD-C6A0896889A0}" type="presParOf" srcId="{9C4CDD37-8EC7-4983-BF00-E72340D22993}" destId="{A6A20EB6-19CD-4695-9B4C-E437CB321DC4}" srcOrd="0" destOrd="0" presId="urn:microsoft.com/office/officeart/2005/8/layout/process1"/>
    <dgm:cxn modelId="{E440AF5C-48A4-4098-9332-2A65C4DF7E96}" type="presParOf" srcId="{48455252-04AC-466A-919E-F9A82A5E9CF0}" destId="{AAC6A5B8-E864-415E-A3F5-5E512786D939}" srcOrd="2" destOrd="0" presId="urn:microsoft.com/office/officeart/2005/8/layout/process1"/>
    <dgm:cxn modelId="{54DD0CE4-8CE7-4EDE-89A4-0AD9ADEBE372}" type="presParOf" srcId="{48455252-04AC-466A-919E-F9A82A5E9CF0}" destId="{956145B7-2FF4-4C4B-91C8-16B67440879E}" srcOrd="3" destOrd="0" presId="urn:microsoft.com/office/officeart/2005/8/layout/process1"/>
    <dgm:cxn modelId="{42832A94-B205-40D5-B56A-8DCB78D9524C}" type="presParOf" srcId="{956145B7-2FF4-4C4B-91C8-16B67440879E}" destId="{A3CEAE6E-D2D7-41C9-9BFB-7ED098124E0A}" srcOrd="0" destOrd="0" presId="urn:microsoft.com/office/officeart/2005/8/layout/process1"/>
    <dgm:cxn modelId="{A5A42767-AB83-49C9-B4BE-EEF4077E7AAC}" type="presParOf" srcId="{48455252-04AC-466A-919E-F9A82A5E9CF0}" destId="{46502AE5-02C0-4693-BAB8-3B10CD41FD0F}"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C332C-D9E5-4312-9141-BC7E6AD3CD32}">
      <dsp:nvSpPr>
        <dsp:cNvPr id="0" name=""/>
        <dsp:cNvSpPr/>
      </dsp:nvSpPr>
      <dsp:spPr>
        <a:xfrm>
          <a:off x="5357" y="319682"/>
          <a:ext cx="1601390" cy="96083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场景对象</a:t>
          </a:r>
        </a:p>
      </dsp:txBody>
      <dsp:txXfrm>
        <a:off x="33499" y="347824"/>
        <a:ext cx="1545106" cy="904550"/>
      </dsp:txXfrm>
    </dsp:sp>
    <dsp:sp modelId="{9C4CDD37-8EC7-4983-BF00-E72340D22993}">
      <dsp:nvSpPr>
        <dsp:cNvPr id="0" name=""/>
        <dsp:cNvSpPr/>
      </dsp:nvSpPr>
      <dsp:spPr>
        <a:xfrm>
          <a:off x="1766887" y="601527"/>
          <a:ext cx="339494" cy="397144"/>
        </a:xfrm>
        <a:prstGeom prst="rightArrow">
          <a:avLst>
            <a:gd name="adj1" fmla="val 60000"/>
            <a:gd name="adj2" fmla="val 50000"/>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1766887" y="680956"/>
        <a:ext cx="237646" cy="238286"/>
      </dsp:txXfrm>
    </dsp:sp>
    <dsp:sp modelId="{AAC6A5B8-E864-415E-A3F5-5E512786D939}">
      <dsp:nvSpPr>
        <dsp:cNvPr id="0" name=""/>
        <dsp:cNvSpPr/>
      </dsp:nvSpPr>
      <dsp:spPr>
        <a:xfrm>
          <a:off x="2247304" y="319682"/>
          <a:ext cx="1601390" cy="96083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CG</a:t>
          </a:r>
          <a:endParaRPr lang="zh-CN" altLang="en-US" sz="2600" kern="1200" dirty="0"/>
        </a:p>
      </dsp:txBody>
      <dsp:txXfrm>
        <a:off x="2275446" y="347824"/>
        <a:ext cx="1545106" cy="904550"/>
      </dsp:txXfrm>
    </dsp:sp>
    <dsp:sp modelId="{956145B7-2FF4-4C4B-91C8-16B67440879E}">
      <dsp:nvSpPr>
        <dsp:cNvPr id="0" name=""/>
        <dsp:cNvSpPr/>
      </dsp:nvSpPr>
      <dsp:spPr>
        <a:xfrm>
          <a:off x="4008834" y="601527"/>
          <a:ext cx="339494" cy="397144"/>
        </a:xfrm>
        <a:prstGeom prst="rightArrow">
          <a:avLst>
            <a:gd name="adj1" fmla="val 60000"/>
            <a:gd name="adj2" fmla="val 50000"/>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4008834" y="680956"/>
        <a:ext cx="237646" cy="238286"/>
      </dsp:txXfrm>
    </dsp:sp>
    <dsp:sp modelId="{46502AE5-02C0-4693-BAB8-3B10CD41FD0F}">
      <dsp:nvSpPr>
        <dsp:cNvPr id="0" name=""/>
        <dsp:cNvSpPr/>
      </dsp:nvSpPr>
      <dsp:spPr>
        <a:xfrm>
          <a:off x="4489251" y="319682"/>
          <a:ext cx="1601390" cy="96083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图像</a:t>
          </a:r>
        </a:p>
      </dsp:txBody>
      <dsp:txXfrm>
        <a:off x="4517393" y="347824"/>
        <a:ext cx="1545106" cy="9045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a:extLst>
              <a:ext uri="{FF2B5EF4-FFF2-40B4-BE49-F238E27FC236}">
                <a16:creationId xmlns:a16="http://schemas.microsoft.com/office/drawing/2014/main" id="{91749851-8F28-483F-9427-E8E638AD1B33}"/>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a:latin typeface="Arial" charset="0"/>
                <a:ea typeface="宋体" pitchFamily="2" charset="-122"/>
              </a:defRPr>
            </a:lvl1pPr>
          </a:lstStyle>
          <a:p>
            <a:pPr>
              <a:defRPr/>
            </a:pPr>
            <a:endParaRPr lang="zh-CN" altLang="en-US"/>
          </a:p>
        </p:txBody>
      </p:sp>
      <p:sp>
        <p:nvSpPr>
          <p:cNvPr id="360451" name="Rectangle 3">
            <a:extLst>
              <a:ext uri="{FF2B5EF4-FFF2-40B4-BE49-F238E27FC236}">
                <a16:creationId xmlns:a16="http://schemas.microsoft.com/office/drawing/2014/main" id="{391ED396-F2EB-43DB-B987-F027F440FBEB}"/>
              </a:ext>
            </a:extLst>
          </p:cNvPr>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ea typeface="宋体" pitchFamily="2" charset="-122"/>
              </a:defRPr>
            </a:lvl1pPr>
          </a:lstStyle>
          <a:p>
            <a:pPr>
              <a:defRPr/>
            </a:pPr>
            <a:endParaRPr lang="en-US" altLang="zh-CN"/>
          </a:p>
        </p:txBody>
      </p:sp>
      <p:sp>
        <p:nvSpPr>
          <p:cNvPr id="360452" name="Rectangle 4">
            <a:extLst>
              <a:ext uri="{FF2B5EF4-FFF2-40B4-BE49-F238E27FC236}">
                <a16:creationId xmlns:a16="http://schemas.microsoft.com/office/drawing/2014/main" id="{D4C2A04E-D9CC-4825-9B41-82018EEF2C75}"/>
              </a:ext>
            </a:extLst>
          </p:cNvPr>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a:latin typeface="Arial" charset="0"/>
                <a:ea typeface="宋体" pitchFamily="2" charset="-122"/>
              </a:defRPr>
            </a:lvl1pPr>
          </a:lstStyle>
          <a:p>
            <a:pPr>
              <a:defRPr/>
            </a:pPr>
            <a:endParaRPr lang="en-US" altLang="zh-CN"/>
          </a:p>
        </p:txBody>
      </p:sp>
      <p:sp>
        <p:nvSpPr>
          <p:cNvPr id="360453" name="Rectangle 5">
            <a:extLst>
              <a:ext uri="{FF2B5EF4-FFF2-40B4-BE49-F238E27FC236}">
                <a16:creationId xmlns:a16="http://schemas.microsoft.com/office/drawing/2014/main" id="{D1C210DB-DB3F-44D0-8846-05E4C25A01AF}"/>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smtClean="0">
                <a:ea typeface="宋体" panose="02010600030101010101" pitchFamily="2" charset="-122"/>
              </a:defRPr>
            </a:lvl1pPr>
          </a:lstStyle>
          <a:p>
            <a:pPr>
              <a:defRPr/>
            </a:pPr>
            <a:fld id="{294FA37A-650B-44BD-8DE1-BCCD37C8834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288174D-9E98-450E-B292-7C990C923095}"/>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a:latin typeface="Arial" charset="0"/>
                <a:ea typeface="宋体" pitchFamily="2" charset="-122"/>
              </a:defRPr>
            </a:lvl1pPr>
          </a:lstStyle>
          <a:p>
            <a:pPr>
              <a:defRPr/>
            </a:pPr>
            <a:endParaRPr lang="zh-CN" altLang="en-US"/>
          </a:p>
        </p:txBody>
      </p:sp>
      <p:sp>
        <p:nvSpPr>
          <p:cNvPr id="44035" name="Rectangle 3">
            <a:extLst>
              <a:ext uri="{FF2B5EF4-FFF2-40B4-BE49-F238E27FC236}">
                <a16:creationId xmlns:a16="http://schemas.microsoft.com/office/drawing/2014/main" id="{4BEFB26E-A258-47E3-B8EA-A5BA48C99057}"/>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ea typeface="宋体"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96935C14-8261-4921-9689-FE03E7D647E2}"/>
              </a:ext>
            </a:extLst>
          </p:cNvPr>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a:extLst>
              <a:ext uri="{FF2B5EF4-FFF2-40B4-BE49-F238E27FC236}">
                <a16:creationId xmlns:a16="http://schemas.microsoft.com/office/drawing/2014/main" id="{E59A90EB-3534-43B3-B65F-9A878D1CBD77}"/>
              </a:ext>
            </a:extLst>
          </p:cNvPr>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4038" name="Rectangle 6">
            <a:extLst>
              <a:ext uri="{FF2B5EF4-FFF2-40B4-BE49-F238E27FC236}">
                <a16:creationId xmlns:a16="http://schemas.microsoft.com/office/drawing/2014/main" id="{A4F1B1E4-2980-47C5-90E3-B120A85DF36D}"/>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a:latin typeface="Arial" charset="0"/>
                <a:ea typeface="宋体" pitchFamily="2" charset="-122"/>
              </a:defRPr>
            </a:lvl1pPr>
          </a:lstStyle>
          <a:p>
            <a:pPr>
              <a:defRPr/>
            </a:pPr>
            <a:endParaRPr lang="en-US" altLang="zh-CN"/>
          </a:p>
        </p:txBody>
      </p:sp>
      <p:sp>
        <p:nvSpPr>
          <p:cNvPr id="44039" name="Rectangle 7">
            <a:extLst>
              <a:ext uri="{FF2B5EF4-FFF2-40B4-BE49-F238E27FC236}">
                <a16:creationId xmlns:a16="http://schemas.microsoft.com/office/drawing/2014/main" id="{5EA8C7D8-F1C3-4BF5-B0F5-F9CD00FAB3A8}"/>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smtClean="0">
                <a:ea typeface="宋体" panose="02010600030101010101" pitchFamily="2" charset="-122"/>
              </a:defRPr>
            </a:lvl1pPr>
          </a:lstStyle>
          <a:p>
            <a:pPr>
              <a:defRPr/>
            </a:pPr>
            <a:fld id="{1DD57B1F-7A8F-42B8-8488-1FCC6A33C6F2}"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BA9C2E80-F3F1-49C0-9EFA-B3640CC512F5}"/>
              </a:ext>
            </a:extLst>
          </p:cNvPr>
          <p:cNvSpPr>
            <a:spLocks noGrp="1" noRot="1" noChangeAspect="1" noTextEdit="1"/>
          </p:cNvSpPr>
          <p:nvPr>
            <p:ph type="sldImg"/>
          </p:nvPr>
        </p:nvSpPr>
        <p:spPr>
          <a:ln/>
        </p:spPr>
      </p:sp>
      <p:sp>
        <p:nvSpPr>
          <p:cNvPr id="6147" name="备注占位符 2">
            <a:extLst>
              <a:ext uri="{FF2B5EF4-FFF2-40B4-BE49-F238E27FC236}">
                <a16:creationId xmlns:a16="http://schemas.microsoft.com/office/drawing/2014/main" id="{6FAE765B-6D01-4948-B551-35EA418707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148" name="灯片编号占位符 3">
            <a:extLst>
              <a:ext uri="{FF2B5EF4-FFF2-40B4-BE49-F238E27FC236}">
                <a16:creationId xmlns:a16="http://schemas.microsoft.com/office/drawing/2014/main" id="{50891537-B93E-45D1-BD06-CC14EAA73B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AFB96B0-DE56-4B91-A879-ED2F9CB6A5AD}" type="slidenum">
              <a:rPr lang="zh-CN" altLang="en-US" sz="1300"/>
              <a:pPr>
                <a:spcBef>
                  <a:spcPct val="0"/>
                </a:spcBef>
              </a:pPr>
              <a:t>1</a:t>
            </a:fld>
            <a:endParaRPr lang="en-US" altLang="zh-CN"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绘制和渲染的路线是模仿现实世界中照相机小孔成像的原理，过程非常相似但也有区别</a:t>
            </a:r>
            <a:endParaRPr lang="en-US" altLang="zh-CN" dirty="0"/>
          </a:p>
          <a:p>
            <a:r>
              <a:rPr lang="zh-CN" altLang="en-US" dirty="0"/>
              <a:t>三要素：被观察对象，观察者，成像平面</a:t>
            </a:r>
            <a:endParaRPr lang="en-US" altLang="zh-CN" dirty="0"/>
          </a:p>
        </p:txBody>
      </p:sp>
      <p:sp>
        <p:nvSpPr>
          <p:cNvPr id="4" name="灯片编号占位符 3"/>
          <p:cNvSpPr>
            <a:spLocks noGrp="1"/>
          </p:cNvSpPr>
          <p:nvPr>
            <p:ph type="sldNum" sz="quarter" idx="5"/>
          </p:nvPr>
        </p:nvSpPr>
        <p:spPr/>
        <p:txBody>
          <a:bodyPr/>
          <a:lstStyle/>
          <a:p>
            <a:pPr>
              <a:defRPr/>
            </a:pPr>
            <a:fld id="{1DD57B1F-7A8F-42B8-8488-1FCC6A33C6F2}" type="slidenum">
              <a:rPr lang="zh-CN" altLang="en-US" smtClean="0"/>
              <a:pPr>
                <a:defRPr/>
              </a:pPr>
              <a:t>24</a:t>
            </a:fld>
            <a:endParaRPr lang="en-US" altLang="zh-CN"/>
          </a:p>
        </p:txBody>
      </p:sp>
    </p:spTree>
    <p:extLst>
      <p:ext uri="{BB962C8B-B14F-4D97-AF65-F5344CB8AC3E}">
        <p14:creationId xmlns:p14="http://schemas.microsoft.com/office/powerpoint/2010/main" val="647984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狭义上的图像处理是指对图像进行增强、去噪、滤波以改善视觉效果，突出感兴趣的内容或计算图像的统计特征。广义上的图像处理中所包括的模式识别其实可以被理解为是计算机图形学的逆过程。</a:t>
            </a:r>
            <a:endParaRPr lang="en-US" altLang="zh-CN" dirty="0"/>
          </a:p>
          <a:p>
            <a:r>
              <a:rPr lang="zh-CN" altLang="en-US" dirty="0"/>
              <a:t>计算几何是一门研究如何通过计算机技术求解几何问题的学科，如求任意多边形的面积和周长、求任意多面体的体积和表面积等问题</a:t>
            </a:r>
            <a:endParaRPr lang="en-US" altLang="zh-CN" dirty="0"/>
          </a:p>
          <a:p>
            <a:r>
              <a:rPr lang="zh-CN" altLang="en-US" dirty="0"/>
              <a:t>计算机视觉是研究用计算机来模拟和仿真生物视觉功能的科学和技术，模拟人对客观事物模式的识别过程，是从图像到特征数据、再到对象描述的处理过程</a:t>
            </a:r>
            <a:endParaRPr lang="en-US" altLang="zh-CN" dirty="0"/>
          </a:p>
          <a:p>
            <a:endParaRPr lang="en-US" altLang="zh-CN" dirty="0"/>
          </a:p>
          <a:p>
            <a:r>
              <a:rPr lang="zh-CN" altLang="en-US" dirty="0"/>
              <a:t>这些相关学科的边界和界限越来与模糊，呈现出学科交叉和融合的局面。</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1DD57B1F-7A8F-42B8-8488-1FCC6A33C6F2}" type="slidenum">
              <a:rPr lang="zh-CN" altLang="en-US" smtClean="0"/>
              <a:pPr>
                <a:defRPr/>
              </a:pPr>
              <a:t>25</a:t>
            </a:fld>
            <a:endParaRPr lang="en-US" altLang="zh-CN"/>
          </a:p>
        </p:txBody>
      </p:sp>
    </p:spTree>
    <p:extLst>
      <p:ext uri="{BB962C8B-B14F-4D97-AF65-F5344CB8AC3E}">
        <p14:creationId xmlns:p14="http://schemas.microsoft.com/office/powerpoint/2010/main" val="93235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辅助动画是指借助于计算机，在关键帧的基础上快速生成中间帧，从而加快动画作品的创作效率。而且可以通过对关键帧施加变形等特殊处理，从而来营造动画特技效果。</a:t>
            </a:r>
            <a:endParaRPr lang="en-US" altLang="zh-CN" dirty="0"/>
          </a:p>
          <a:p>
            <a:r>
              <a:rPr lang="zh-CN" altLang="en-US" dirty="0"/>
              <a:t>生成动画是指基于物理模型的计算机动画生成方法，也就是说直接利用力学等物理方法计算并生成动作和运动效果的动画场景，这具有一定难度，仍然在得到众多研究关注。</a:t>
            </a:r>
          </a:p>
        </p:txBody>
      </p:sp>
      <p:sp>
        <p:nvSpPr>
          <p:cNvPr id="4" name="灯片编号占位符 3"/>
          <p:cNvSpPr>
            <a:spLocks noGrp="1"/>
          </p:cNvSpPr>
          <p:nvPr>
            <p:ph type="sldNum" sz="quarter" idx="5"/>
          </p:nvPr>
        </p:nvSpPr>
        <p:spPr/>
        <p:txBody>
          <a:bodyPr/>
          <a:lstStyle/>
          <a:p>
            <a:pPr>
              <a:defRPr/>
            </a:pPr>
            <a:fld id="{1DD57B1F-7A8F-42B8-8488-1FCC6A33C6F2}" type="slidenum">
              <a:rPr lang="zh-CN" altLang="en-US" smtClean="0"/>
              <a:pPr>
                <a:defRPr/>
              </a:pPr>
              <a:t>26</a:t>
            </a:fld>
            <a:endParaRPr lang="en-US" altLang="zh-CN"/>
          </a:p>
        </p:txBody>
      </p:sp>
    </p:spTree>
    <p:extLst>
      <p:ext uri="{BB962C8B-B14F-4D97-AF65-F5344CB8AC3E}">
        <p14:creationId xmlns:p14="http://schemas.microsoft.com/office/powerpoint/2010/main" val="2248205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DD57B1F-7A8F-42B8-8488-1FCC6A33C6F2}" type="slidenum">
              <a:rPr lang="zh-CN" altLang="en-US" smtClean="0"/>
              <a:pPr>
                <a:defRPr/>
              </a:pPr>
              <a:t>27</a:t>
            </a:fld>
            <a:endParaRPr lang="en-US" altLang="zh-CN"/>
          </a:p>
        </p:txBody>
      </p:sp>
    </p:spTree>
    <p:extLst>
      <p:ext uri="{BB962C8B-B14F-4D97-AF65-F5344CB8AC3E}">
        <p14:creationId xmlns:p14="http://schemas.microsoft.com/office/powerpoint/2010/main" val="2811946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DD57B1F-7A8F-42B8-8488-1FCC6A33C6F2}" type="slidenum">
              <a:rPr lang="zh-CN" altLang="en-US" smtClean="0"/>
              <a:pPr>
                <a:defRPr/>
              </a:pPr>
              <a:t>28</a:t>
            </a:fld>
            <a:endParaRPr lang="en-US" altLang="zh-CN"/>
          </a:p>
        </p:txBody>
      </p:sp>
    </p:spTree>
    <p:extLst>
      <p:ext uri="{BB962C8B-B14F-4D97-AF65-F5344CB8AC3E}">
        <p14:creationId xmlns:p14="http://schemas.microsoft.com/office/powerpoint/2010/main" val="2064211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DFC6BAEA-94C1-4783-B901-411F0FCE0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7821886-87C4-473F-88FD-1F8C15EF381B}" type="slidenum">
              <a:rPr lang="zh-CN" altLang="en-US" sz="1300"/>
              <a:pPr>
                <a:spcBef>
                  <a:spcPct val="0"/>
                </a:spcBef>
              </a:pPr>
              <a:t>31</a:t>
            </a:fld>
            <a:endParaRPr lang="en-US" altLang="zh-CN" sz="1300"/>
          </a:p>
        </p:txBody>
      </p:sp>
      <p:sp>
        <p:nvSpPr>
          <p:cNvPr id="40963" name="Rectangle 2">
            <a:extLst>
              <a:ext uri="{FF2B5EF4-FFF2-40B4-BE49-F238E27FC236}">
                <a16:creationId xmlns:a16="http://schemas.microsoft.com/office/drawing/2014/main" id="{3829ACDA-66A5-43B4-91EA-461F3C48DAF7}"/>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5C213BF-C842-442E-B96B-627FEA74D6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两类对象：图形，文本</a:t>
            </a:r>
            <a:endParaRPr lang="en-US" altLang="zh-CN" dirty="0">
              <a:latin typeface="Arial" panose="020B0604020202020204" pitchFamily="34" charset="0"/>
            </a:endParaRPr>
          </a:p>
          <a:p>
            <a:pPr eaLnBrk="1" hangingPunct="1"/>
            <a:r>
              <a:rPr lang="zh-CN" altLang="en-US" dirty="0">
                <a:latin typeface="Arial" panose="020B0604020202020204" pitchFamily="34" charset="0"/>
              </a:rPr>
              <a:t>“一图胜千言”，“百闻不如一见” </a:t>
            </a:r>
          </a:p>
          <a:p>
            <a:pPr eaLnBrk="1" hangingPunct="1"/>
            <a:r>
              <a:rPr lang="zh-CN" altLang="en-US" dirty="0">
                <a:latin typeface="Arial" panose="020B0604020202020204" pitchFamily="34" charset="0"/>
              </a:rPr>
              <a:t>指示方向</a:t>
            </a:r>
            <a:r>
              <a:rPr lang="en-US" altLang="zh-CN" dirty="0">
                <a:latin typeface="Arial" panose="020B0604020202020204" pitchFamily="34" charset="0"/>
              </a:rPr>
              <a:t>,</a:t>
            </a:r>
            <a:r>
              <a:rPr lang="zh-CN" altLang="en-US" dirty="0">
                <a:latin typeface="Arial" panose="020B0604020202020204" pitchFamily="34" charset="0"/>
              </a:rPr>
              <a:t>解释一个想法构思 准确迅速直观海量 现有都育过多地强调了逻辑思维能力 有效的图形就是语言</a:t>
            </a:r>
            <a:r>
              <a:rPr lang="en-US" altLang="zh-CN" dirty="0">
                <a:latin typeface="Arial" panose="020B0604020202020204" pitchFamily="34" charset="0"/>
              </a:rPr>
              <a:t>,</a:t>
            </a:r>
            <a:r>
              <a:rPr lang="zh-CN" altLang="en-US" dirty="0">
                <a:latin typeface="Arial" panose="020B0604020202020204" pitchFamily="34" charset="0"/>
              </a:rPr>
              <a:t>方便我们更清晰地思考</a:t>
            </a:r>
          </a:p>
          <a:p>
            <a:pPr eaLnBrk="1" hangingPunct="1"/>
            <a:r>
              <a:rPr lang="zh-CN" altLang="en-US" dirty="0">
                <a:latin typeface="Arial" panose="020B0604020202020204" pitchFamily="34" charset="0"/>
              </a:rPr>
              <a:t>工具扳手增加我们的手部力量</a:t>
            </a:r>
            <a:r>
              <a:rPr lang="en-US" altLang="zh-CN" dirty="0">
                <a:latin typeface="Arial" panose="020B0604020202020204" pitchFamily="34" charset="0"/>
              </a:rPr>
              <a:t>,</a:t>
            </a:r>
            <a:r>
              <a:rPr lang="zh-CN" altLang="en-US" dirty="0">
                <a:latin typeface="Arial" panose="020B0604020202020204" pitchFamily="34" charset="0"/>
              </a:rPr>
              <a:t>计算机图形学可以提供</a:t>
            </a:r>
            <a:r>
              <a:rPr lang="en-US" altLang="zh-CN" dirty="0">
                <a:latin typeface="Arial" panose="020B0604020202020204" pitchFamily="34" charset="0"/>
              </a:rPr>
              <a:t>”</a:t>
            </a:r>
            <a:r>
              <a:rPr lang="zh-CN" altLang="en-US" dirty="0">
                <a:latin typeface="Arial" panose="020B0604020202020204" pitchFamily="34" charset="0"/>
              </a:rPr>
              <a:t>脑扳手”来增强我们思考的能力</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DFC6BAEA-94C1-4783-B901-411F0FCE0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7821886-87C4-473F-88FD-1F8C15EF381B}" type="slidenum">
              <a:rPr lang="zh-CN" altLang="en-US" sz="1300"/>
              <a:pPr>
                <a:spcBef>
                  <a:spcPct val="0"/>
                </a:spcBef>
              </a:pPr>
              <a:t>32</a:t>
            </a:fld>
            <a:endParaRPr lang="en-US" altLang="zh-CN" sz="1300"/>
          </a:p>
        </p:txBody>
      </p:sp>
      <p:sp>
        <p:nvSpPr>
          <p:cNvPr id="40963" name="Rectangle 2">
            <a:extLst>
              <a:ext uri="{FF2B5EF4-FFF2-40B4-BE49-F238E27FC236}">
                <a16:creationId xmlns:a16="http://schemas.microsoft.com/office/drawing/2014/main" id="{3829ACDA-66A5-43B4-91EA-461F3C48DAF7}"/>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5C213BF-C842-442E-B96B-627FEA74D6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两类对象：图形，文本</a:t>
            </a:r>
            <a:endParaRPr lang="en-US" altLang="zh-CN" dirty="0">
              <a:latin typeface="Arial" panose="020B0604020202020204" pitchFamily="34" charset="0"/>
            </a:endParaRPr>
          </a:p>
          <a:p>
            <a:pPr eaLnBrk="1" hangingPunct="1"/>
            <a:r>
              <a:rPr lang="zh-CN" altLang="en-US" dirty="0">
                <a:latin typeface="Arial" panose="020B0604020202020204" pitchFamily="34" charset="0"/>
              </a:rPr>
              <a:t>“一图胜千言”，“百闻不如一见” </a:t>
            </a:r>
          </a:p>
          <a:p>
            <a:pPr eaLnBrk="1" hangingPunct="1"/>
            <a:r>
              <a:rPr lang="zh-CN" altLang="en-US" dirty="0">
                <a:latin typeface="Arial" panose="020B0604020202020204" pitchFamily="34" charset="0"/>
              </a:rPr>
              <a:t>指示方向</a:t>
            </a:r>
            <a:r>
              <a:rPr lang="en-US" altLang="zh-CN" dirty="0">
                <a:latin typeface="Arial" panose="020B0604020202020204" pitchFamily="34" charset="0"/>
              </a:rPr>
              <a:t>,</a:t>
            </a:r>
            <a:r>
              <a:rPr lang="zh-CN" altLang="en-US" dirty="0">
                <a:latin typeface="Arial" panose="020B0604020202020204" pitchFamily="34" charset="0"/>
              </a:rPr>
              <a:t>解释一个想法构思 准确迅速直观海量 现有都育过多地强调了逻辑思维能力 有效的图形就是语言</a:t>
            </a:r>
            <a:r>
              <a:rPr lang="en-US" altLang="zh-CN" dirty="0">
                <a:latin typeface="Arial" panose="020B0604020202020204" pitchFamily="34" charset="0"/>
              </a:rPr>
              <a:t>,</a:t>
            </a:r>
            <a:r>
              <a:rPr lang="zh-CN" altLang="en-US" dirty="0">
                <a:latin typeface="Arial" panose="020B0604020202020204" pitchFamily="34" charset="0"/>
              </a:rPr>
              <a:t>方便我们更清晰地思考</a:t>
            </a:r>
          </a:p>
          <a:p>
            <a:pPr eaLnBrk="1" hangingPunct="1"/>
            <a:r>
              <a:rPr lang="zh-CN" altLang="en-US" dirty="0">
                <a:latin typeface="Arial" panose="020B0604020202020204" pitchFamily="34" charset="0"/>
              </a:rPr>
              <a:t>工具扳手增加我们的手部力量</a:t>
            </a:r>
            <a:r>
              <a:rPr lang="en-US" altLang="zh-CN" dirty="0">
                <a:latin typeface="Arial" panose="020B0604020202020204" pitchFamily="34" charset="0"/>
              </a:rPr>
              <a:t>,</a:t>
            </a:r>
            <a:r>
              <a:rPr lang="zh-CN" altLang="en-US" dirty="0">
                <a:latin typeface="Arial" panose="020B0604020202020204" pitchFamily="34" charset="0"/>
              </a:rPr>
              <a:t>计算机图形学可以提供</a:t>
            </a:r>
            <a:r>
              <a:rPr lang="en-US" altLang="zh-CN" dirty="0">
                <a:latin typeface="Arial" panose="020B0604020202020204" pitchFamily="34" charset="0"/>
              </a:rPr>
              <a:t>”</a:t>
            </a:r>
            <a:r>
              <a:rPr lang="zh-CN" altLang="en-US" dirty="0">
                <a:latin typeface="Arial" panose="020B0604020202020204" pitchFamily="34" charset="0"/>
              </a:rPr>
              <a:t>脑扳手”来增强我们思考的能力</a:t>
            </a:r>
          </a:p>
        </p:txBody>
      </p:sp>
    </p:spTree>
    <p:extLst>
      <p:ext uri="{BB962C8B-B14F-4D97-AF65-F5344CB8AC3E}">
        <p14:creationId xmlns:p14="http://schemas.microsoft.com/office/powerpoint/2010/main" val="1936490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DFC6BAEA-94C1-4783-B901-411F0FCE0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7821886-87C4-473F-88FD-1F8C15EF381B}" type="slidenum">
              <a:rPr lang="zh-CN" altLang="en-US" sz="1300"/>
              <a:pPr>
                <a:spcBef>
                  <a:spcPct val="0"/>
                </a:spcBef>
              </a:pPr>
              <a:t>33</a:t>
            </a:fld>
            <a:endParaRPr lang="en-US" altLang="zh-CN" sz="1300"/>
          </a:p>
        </p:txBody>
      </p:sp>
      <p:sp>
        <p:nvSpPr>
          <p:cNvPr id="40963" name="Rectangle 2">
            <a:extLst>
              <a:ext uri="{FF2B5EF4-FFF2-40B4-BE49-F238E27FC236}">
                <a16:creationId xmlns:a16="http://schemas.microsoft.com/office/drawing/2014/main" id="{3829ACDA-66A5-43B4-91EA-461F3C48DAF7}"/>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5C213BF-C842-442E-B96B-627FEA74D6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两类对象：图形，文本</a:t>
            </a:r>
            <a:endParaRPr lang="en-US" altLang="zh-CN" dirty="0">
              <a:latin typeface="Arial" panose="020B0604020202020204" pitchFamily="34" charset="0"/>
            </a:endParaRPr>
          </a:p>
          <a:p>
            <a:pPr eaLnBrk="1" hangingPunct="1"/>
            <a:r>
              <a:rPr lang="zh-CN" altLang="en-US" dirty="0">
                <a:latin typeface="Arial" panose="020B0604020202020204" pitchFamily="34" charset="0"/>
              </a:rPr>
              <a:t>“一图胜千言”，“百闻不如一见” </a:t>
            </a:r>
          </a:p>
          <a:p>
            <a:pPr eaLnBrk="1" hangingPunct="1"/>
            <a:r>
              <a:rPr lang="zh-CN" altLang="en-US" dirty="0">
                <a:latin typeface="Arial" panose="020B0604020202020204" pitchFamily="34" charset="0"/>
              </a:rPr>
              <a:t>指示方向</a:t>
            </a:r>
            <a:r>
              <a:rPr lang="en-US" altLang="zh-CN" dirty="0">
                <a:latin typeface="Arial" panose="020B0604020202020204" pitchFamily="34" charset="0"/>
              </a:rPr>
              <a:t>,</a:t>
            </a:r>
            <a:r>
              <a:rPr lang="zh-CN" altLang="en-US" dirty="0">
                <a:latin typeface="Arial" panose="020B0604020202020204" pitchFamily="34" charset="0"/>
              </a:rPr>
              <a:t>解释一个想法构思 准确迅速直观海量 现有都过多地强调了逻辑思维能力 有效的图形就是语言</a:t>
            </a:r>
            <a:r>
              <a:rPr lang="en-US" altLang="zh-CN" dirty="0">
                <a:latin typeface="Arial" panose="020B0604020202020204" pitchFamily="34" charset="0"/>
              </a:rPr>
              <a:t>,</a:t>
            </a:r>
            <a:r>
              <a:rPr lang="zh-CN" altLang="en-US" dirty="0">
                <a:latin typeface="Arial" panose="020B0604020202020204" pitchFamily="34" charset="0"/>
              </a:rPr>
              <a:t>方便我们更清晰地思考</a:t>
            </a:r>
          </a:p>
          <a:p>
            <a:pPr eaLnBrk="1" hangingPunct="1"/>
            <a:r>
              <a:rPr lang="zh-CN" altLang="en-US" dirty="0">
                <a:latin typeface="Arial" panose="020B0604020202020204" pitchFamily="34" charset="0"/>
              </a:rPr>
              <a:t>工具扳手增加我们的手部力量</a:t>
            </a:r>
            <a:r>
              <a:rPr lang="en-US" altLang="zh-CN" dirty="0">
                <a:latin typeface="Arial" panose="020B0604020202020204" pitchFamily="34" charset="0"/>
              </a:rPr>
              <a:t>,</a:t>
            </a:r>
            <a:r>
              <a:rPr lang="zh-CN" altLang="en-US" dirty="0">
                <a:latin typeface="Arial" panose="020B0604020202020204" pitchFamily="34" charset="0"/>
              </a:rPr>
              <a:t>计算机图形学可以提供</a:t>
            </a:r>
            <a:r>
              <a:rPr lang="en-US" altLang="zh-CN" dirty="0">
                <a:latin typeface="Arial" panose="020B0604020202020204" pitchFamily="34" charset="0"/>
              </a:rPr>
              <a:t>”</a:t>
            </a:r>
            <a:r>
              <a:rPr lang="zh-CN" altLang="en-US" dirty="0">
                <a:latin typeface="Arial" panose="020B0604020202020204" pitchFamily="34" charset="0"/>
              </a:rPr>
              <a:t>脑扳手”来增强我们思考的能力</a:t>
            </a:r>
          </a:p>
        </p:txBody>
      </p:sp>
    </p:spTree>
    <p:extLst>
      <p:ext uri="{BB962C8B-B14F-4D97-AF65-F5344CB8AC3E}">
        <p14:creationId xmlns:p14="http://schemas.microsoft.com/office/powerpoint/2010/main" val="4270789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7E95DE4-1EB8-46DB-A403-7C9753B546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4F2994C-B789-4802-8406-406B14570328}" type="slidenum">
              <a:rPr lang="zh-CN" altLang="en-US" sz="1300"/>
              <a:pPr>
                <a:spcBef>
                  <a:spcPct val="0"/>
                </a:spcBef>
              </a:pPr>
              <a:t>34</a:t>
            </a:fld>
            <a:endParaRPr lang="en-US" altLang="zh-CN" sz="1300"/>
          </a:p>
        </p:txBody>
      </p:sp>
      <p:sp>
        <p:nvSpPr>
          <p:cNvPr id="43011" name="Rectangle 2">
            <a:extLst>
              <a:ext uri="{FF2B5EF4-FFF2-40B4-BE49-F238E27FC236}">
                <a16:creationId xmlns:a16="http://schemas.microsoft.com/office/drawing/2014/main" id="{BF5DD015-C469-45D3-8289-10D1AB575E49}"/>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9D5C28D5-B8F9-4929-9C2A-5597152C7E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“一图胜千言”，“百闻不如一见” </a:t>
            </a:r>
          </a:p>
          <a:p>
            <a:pPr eaLnBrk="1" hangingPunct="1"/>
            <a:r>
              <a:rPr lang="zh-CN" altLang="en-US">
                <a:latin typeface="Arial" panose="020B0604020202020204" pitchFamily="34" charset="0"/>
              </a:rPr>
              <a:t>指示方向</a:t>
            </a:r>
            <a:r>
              <a:rPr lang="en-US" altLang="zh-CN">
                <a:latin typeface="Arial" panose="020B0604020202020204" pitchFamily="34" charset="0"/>
              </a:rPr>
              <a:t>,</a:t>
            </a:r>
            <a:r>
              <a:rPr lang="zh-CN" altLang="en-US">
                <a:latin typeface="Arial" panose="020B0604020202020204" pitchFamily="34" charset="0"/>
              </a:rPr>
              <a:t>解释一个想法构思 准确迅速直观海量 现有都育过多地强调了逻辑思维能力 有效的图形就是语言</a:t>
            </a:r>
            <a:r>
              <a:rPr lang="en-US" altLang="zh-CN">
                <a:latin typeface="Arial" panose="020B0604020202020204" pitchFamily="34" charset="0"/>
              </a:rPr>
              <a:t>,</a:t>
            </a:r>
            <a:r>
              <a:rPr lang="zh-CN" altLang="en-US">
                <a:latin typeface="Arial" panose="020B0604020202020204" pitchFamily="34" charset="0"/>
              </a:rPr>
              <a:t>方便我们更清晰地思考</a:t>
            </a:r>
          </a:p>
          <a:p>
            <a:pPr eaLnBrk="1" hangingPunct="1"/>
            <a:r>
              <a:rPr lang="zh-CN" altLang="en-US">
                <a:latin typeface="Arial" panose="020B0604020202020204" pitchFamily="34" charset="0"/>
              </a:rPr>
              <a:t>工具扳手增加我们的手部力量</a:t>
            </a:r>
            <a:r>
              <a:rPr lang="en-US" altLang="zh-CN">
                <a:latin typeface="Arial" panose="020B0604020202020204" pitchFamily="34" charset="0"/>
              </a:rPr>
              <a:t>,</a:t>
            </a:r>
            <a:r>
              <a:rPr lang="zh-CN" altLang="en-US">
                <a:latin typeface="Arial" panose="020B0604020202020204" pitchFamily="34" charset="0"/>
              </a:rPr>
              <a:t>计算机图形学可以提供</a:t>
            </a:r>
            <a:r>
              <a:rPr lang="en-US" altLang="zh-CN">
                <a:latin typeface="Arial" panose="020B0604020202020204" pitchFamily="34" charset="0"/>
              </a:rPr>
              <a:t>”</a:t>
            </a:r>
            <a:r>
              <a:rPr lang="zh-CN" altLang="en-US">
                <a:latin typeface="Arial" panose="020B0604020202020204" pitchFamily="34" charset="0"/>
              </a:rPr>
              <a:t>脑扳手”来增强我们思考的能力</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B184AEBB-FC68-4932-816A-AF9D99CEAF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F84E03F-E6CC-4153-84DD-35D4C6DADD3C}" type="slidenum">
              <a:rPr lang="zh-CN" altLang="en-US" sz="1300"/>
              <a:pPr>
                <a:spcBef>
                  <a:spcPct val="0"/>
                </a:spcBef>
              </a:pPr>
              <a:t>35</a:t>
            </a:fld>
            <a:endParaRPr lang="en-US" altLang="zh-CN" sz="1300"/>
          </a:p>
        </p:txBody>
      </p:sp>
      <p:sp>
        <p:nvSpPr>
          <p:cNvPr id="48131" name="Rectangle 2">
            <a:extLst>
              <a:ext uri="{FF2B5EF4-FFF2-40B4-BE49-F238E27FC236}">
                <a16:creationId xmlns:a16="http://schemas.microsoft.com/office/drawing/2014/main" id="{6BF6824A-5E66-49CC-B6B5-8CED981DF6B2}"/>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412E1F19-6D45-4A89-A174-F01417CB0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49628D2D-91BB-47CB-B064-A1CDF6002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CC7282-7D6F-44E8-80E2-996C7E1018F8}" type="slidenum">
              <a:rPr lang="zh-CN" altLang="en-US" sz="1300"/>
              <a:pPr>
                <a:spcBef>
                  <a:spcPct val="0"/>
                </a:spcBef>
              </a:pPr>
              <a:t>6</a:t>
            </a:fld>
            <a:endParaRPr lang="en-US" altLang="zh-CN" sz="1300"/>
          </a:p>
        </p:txBody>
      </p:sp>
      <p:sp>
        <p:nvSpPr>
          <p:cNvPr id="23555" name="Rectangle 2">
            <a:extLst>
              <a:ext uri="{FF2B5EF4-FFF2-40B4-BE49-F238E27FC236}">
                <a16:creationId xmlns:a16="http://schemas.microsoft.com/office/drawing/2014/main" id="{B04B7050-F9B0-44AE-A8E4-1FC67C31F4ED}"/>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5B4CE6E5-ADB0-4D2D-90F8-68C66681B3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454B884F-FBD6-4EC8-B23C-97A315C63772}"/>
              </a:ext>
            </a:extLst>
          </p:cNvPr>
          <p:cNvSpPr>
            <a:spLocks noGrp="1" noRot="1" noChangeAspect="1" noTextEdit="1"/>
          </p:cNvSpPr>
          <p:nvPr>
            <p:ph type="sldImg"/>
          </p:nvPr>
        </p:nvSpPr>
        <p:spPr>
          <a:ln/>
        </p:spPr>
      </p:sp>
      <p:sp>
        <p:nvSpPr>
          <p:cNvPr id="48131" name="备注占位符 2">
            <a:extLst>
              <a:ext uri="{FF2B5EF4-FFF2-40B4-BE49-F238E27FC236}">
                <a16:creationId xmlns:a16="http://schemas.microsoft.com/office/drawing/2014/main" id="{6F332C91-01CA-4CB9-BB64-4A73BCF51C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8132" name="灯片编号占位符 3">
            <a:extLst>
              <a:ext uri="{FF2B5EF4-FFF2-40B4-BE49-F238E27FC236}">
                <a16:creationId xmlns:a16="http://schemas.microsoft.com/office/drawing/2014/main" id="{2F710B84-82DC-486B-AB81-11BCE30D4A5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fld id="{A0B9D270-93C6-4E46-8D3C-BFC738BD4F7F}" type="slidenum">
              <a:rPr lang="zh-CN" altLang="en-US">
                <a:ea typeface="宋体" panose="02010600030101010101" pitchFamily="2" charset="-122"/>
              </a:rPr>
              <a:pPr eaLnBrk="1" hangingPunct="1"/>
              <a:t>38</a:t>
            </a:fld>
            <a:endParaRPr lang="en-US" altLang="zh-CN">
              <a:ea typeface="宋体" panose="02010600030101010101" pitchFamily="2" charset="-122"/>
            </a:endParaRPr>
          </a:p>
        </p:txBody>
      </p:sp>
    </p:spTree>
    <p:extLst>
      <p:ext uri="{BB962C8B-B14F-4D97-AF65-F5344CB8AC3E}">
        <p14:creationId xmlns:p14="http://schemas.microsoft.com/office/powerpoint/2010/main" val="1146322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需要有以解析几何为主的数学基础。</a:t>
            </a:r>
            <a:endParaRPr lang="en-US" altLang="zh-CN" dirty="0"/>
          </a:p>
          <a:p>
            <a:r>
              <a:rPr lang="zh-CN" altLang="en-US" dirty="0"/>
              <a:t>有面向对象和</a:t>
            </a:r>
            <a:r>
              <a:rPr lang="en-US" altLang="zh-CN" dirty="0"/>
              <a:t>C++</a:t>
            </a:r>
            <a:r>
              <a:rPr lang="zh-CN" altLang="en-US" dirty="0"/>
              <a:t>编程基础，有基本的</a:t>
            </a:r>
            <a:r>
              <a:rPr lang="en-US" altLang="zh-CN" dirty="0"/>
              <a:t>Windows</a:t>
            </a:r>
            <a:r>
              <a:rPr lang="zh-CN" altLang="en-US" dirty="0"/>
              <a:t>编程基础</a:t>
            </a:r>
            <a:endParaRPr lang="en-US" altLang="zh-CN" dirty="0"/>
          </a:p>
          <a:p>
            <a:r>
              <a:rPr lang="zh-CN" altLang="en-US" dirty="0"/>
              <a:t>尝试专业的图形应用系统，如</a:t>
            </a:r>
            <a:r>
              <a:rPr lang="en-US" altLang="zh-CN" dirty="0"/>
              <a:t>3DMAX</a:t>
            </a:r>
            <a:r>
              <a:rPr lang="zh-CN" altLang="en-US" dirty="0"/>
              <a:t>等</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927C93ED-E42B-474C-AA7E-3EF32CE311B4}" type="slidenum">
              <a:rPr lang="zh-CN" altLang="en-US" smtClean="0"/>
              <a:pPr>
                <a:defRPr/>
              </a:pPr>
              <a:t>40</a:t>
            </a:fld>
            <a:endParaRPr lang="zh-CN" altLang="en-US"/>
          </a:p>
        </p:txBody>
      </p:sp>
    </p:spTree>
    <p:extLst>
      <p:ext uri="{BB962C8B-B14F-4D97-AF65-F5344CB8AC3E}">
        <p14:creationId xmlns:p14="http://schemas.microsoft.com/office/powerpoint/2010/main" val="932371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B80BDD7-29D5-456D-8889-A6174C13C8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6C2F8BB-5466-4548-83B3-4D7EE3D9D028}" type="slidenum">
              <a:rPr lang="zh-CN" altLang="en-US" sz="1300"/>
              <a:pPr>
                <a:spcBef>
                  <a:spcPct val="0"/>
                </a:spcBef>
              </a:pPr>
              <a:t>15</a:t>
            </a:fld>
            <a:endParaRPr lang="en-US" altLang="zh-CN" sz="1300"/>
          </a:p>
        </p:txBody>
      </p:sp>
      <p:sp>
        <p:nvSpPr>
          <p:cNvPr id="32771" name="Rectangle 2">
            <a:extLst>
              <a:ext uri="{FF2B5EF4-FFF2-40B4-BE49-F238E27FC236}">
                <a16:creationId xmlns:a16="http://schemas.microsoft.com/office/drawing/2014/main" id="{27765414-4968-4690-81B6-EDB6860AFD8F}"/>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0965500-0463-4F42-A23B-C9ED534685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理解你所面对的问题</a:t>
            </a:r>
            <a:r>
              <a:rPr lang="en-US" altLang="zh-CN" dirty="0">
                <a:latin typeface="Arial" panose="020B0604020202020204" pitchFamily="34" charset="0"/>
              </a:rPr>
              <a:t>,</a:t>
            </a:r>
            <a:r>
              <a:rPr lang="zh-CN" altLang="en-US" dirty="0">
                <a:latin typeface="Arial" panose="020B0604020202020204" pitchFamily="34" charset="0"/>
              </a:rPr>
              <a:t>并提出描述问题的信息表示方法</a:t>
            </a:r>
            <a:r>
              <a:rPr lang="en-US" altLang="zh-CN" dirty="0">
                <a:latin typeface="Arial" panose="020B0604020202020204" pitchFamily="34" charset="0"/>
              </a:rPr>
              <a:t>,</a:t>
            </a:r>
            <a:r>
              <a:rPr lang="zh-CN" altLang="en-US" dirty="0">
                <a:latin typeface="Arial" panose="020B0604020202020204" pitchFamily="34" charset="0"/>
              </a:rPr>
              <a:t>从而创建出与观众交流的精确的图像</a:t>
            </a:r>
          </a:p>
          <a:p>
            <a:pPr eaLnBrk="1" hangingPunct="1"/>
            <a:r>
              <a:rPr lang="zh-CN" altLang="en-US" dirty="0">
                <a:latin typeface="Arial" panose="020B0604020202020204" pitchFamily="34" charset="0"/>
              </a:rPr>
              <a:t>提出问题</a:t>
            </a:r>
            <a:r>
              <a:rPr lang="en-US" altLang="zh-CN" dirty="0">
                <a:latin typeface="Arial" panose="020B0604020202020204" pitchFamily="34" charset="0"/>
              </a:rPr>
              <a:t>-</a:t>
            </a:r>
            <a:r>
              <a:rPr lang="zh-CN" altLang="en-US" dirty="0">
                <a:latin typeface="Arial" panose="020B0604020202020204" pitchFamily="34" charset="0"/>
              </a:rPr>
              <a:t>通过建模表达问题</a:t>
            </a:r>
            <a:r>
              <a:rPr lang="en-US" altLang="zh-CN" dirty="0">
                <a:latin typeface="Arial" panose="020B0604020202020204" pitchFamily="34" charset="0"/>
              </a:rPr>
              <a:t>,</a:t>
            </a:r>
            <a:r>
              <a:rPr lang="zh-CN" altLang="en-US" dirty="0">
                <a:latin typeface="Arial" panose="020B0604020202020204" pitchFamily="34" charset="0"/>
              </a:rPr>
              <a:t>使问题更抽象表达</a:t>
            </a:r>
            <a:r>
              <a:rPr lang="en-US" altLang="zh-CN" dirty="0">
                <a:latin typeface="Arial" panose="020B0604020202020204" pitchFamily="34" charset="0"/>
              </a:rPr>
              <a:t>-</a:t>
            </a:r>
            <a:r>
              <a:rPr lang="zh-CN" altLang="en-US" dirty="0">
                <a:latin typeface="Arial" panose="020B0604020202020204" pitchFamily="34" charset="0"/>
              </a:rPr>
              <a:t>提出用几何模型表示问题的方法</a:t>
            </a:r>
            <a:r>
              <a:rPr lang="en-US" altLang="zh-CN" dirty="0">
                <a:latin typeface="Arial" panose="020B0604020202020204" pitchFamily="34" charset="0"/>
              </a:rPr>
              <a:t>-</a:t>
            </a:r>
            <a:r>
              <a:rPr lang="zh-CN" altLang="en-US" dirty="0">
                <a:latin typeface="Arial" panose="020B0604020202020204" pitchFamily="34" charset="0"/>
              </a:rPr>
              <a:t>由几何模型生成图像</a:t>
            </a:r>
            <a:r>
              <a:rPr lang="en-US" altLang="zh-CN" dirty="0">
                <a:latin typeface="Arial" panose="020B0604020202020204" pitchFamily="34" charset="0"/>
              </a:rPr>
              <a:t>,</a:t>
            </a:r>
            <a:r>
              <a:rPr lang="zh-CN" altLang="en-US" dirty="0">
                <a:latin typeface="Arial" panose="020B0604020202020204" pitchFamily="34" charset="0"/>
              </a:rPr>
              <a:t>将问题可视化</a:t>
            </a:r>
            <a:r>
              <a:rPr lang="en-US" altLang="zh-CN" dirty="0">
                <a:latin typeface="Arial" panose="020B0604020202020204" pitchFamily="34" charset="0"/>
              </a:rPr>
              <a:t>-</a:t>
            </a:r>
            <a:r>
              <a:rPr lang="zh-CN" altLang="en-US" dirty="0">
                <a:latin typeface="Arial" panose="020B0604020202020204" pitchFamily="34" charset="0"/>
              </a:rPr>
              <a:t>根据生成的图像理解问题</a:t>
            </a:r>
            <a:r>
              <a:rPr lang="en-US" altLang="zh-CN" dirty="0">
                <a:latin typeface="Arial" panose="020B0604020202020204" pitchFamily="34" charset="0"/>
              </a:rPr>
              <a:t>,</a:t>
            </a:r>
            <a:r>
              <a:rPr lang="zh-CN" altLang="en-US" dirty="0">
                <a:latin typeface="Arial" panose="020B0604020202020204" pitchFamily="34" charset="0"/>
              </a:rPr>
              <a:t>从中思考解决方法</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B80BDD7-29D5-456D-8889-A6174C13C8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6C2F8BB-5466-4548-83B3-4D7EE3D9D028}" type="slidenum">
              <a:rPr lang="zh-CN" altLang="en-US" sz="1300"/>
              <a:pPr>
                <a:spcBef>
                  <a:spcPct val="0"/>
                </a:spcBef>
              </a:pPr>
              <a:t>16</a:t>
            </a:fld>
            <a:endParaRPr lang="en-US" altLang="zh-CN" sz="1300"/>
          </a:p>
        </p:txBody>
      </p:sp>
      <p:sp>
        <p:nvSpPr>
          <p:cNvPr id="32771" name="Rectangle 2">
            <a:extLst>
              <a:ext uri="{FF2B5EF4-FFF2-40B4-BE49-F238E27FC236}">
                <a16:creationId xmlns:a16="http://schemas.microsoft.com/office/drawing/2014/main" id="{27765414-4968-4690-81B6-EDB6860AFD8F}"/>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0965500-0463-4F42-A23B-C9ED534685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突出和强调是场景对象，包括自然和人工两种形式。所谓场景是指能在现实世界中找到的环境。</a:t>
            </a:r>
          </a:p>
        </p:txBody>
      </p:sp>
    </p:spTree>
    <p:extLst>
      <p:ext uri="{BB962C8B-B14F-4D97-AF65-F5344CB8AC3E}">
        <p14:creationId xmlns:p14="http://schemas.microsoft.com/office/powerpoint/2010/main" val="222095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B184AEBB-FC68-4932-816A-AF9D99CEAF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F84E03F-E6CC-4153-84DD-35D4C6DADD3C}" type="slidenum">
              <a:rPr lang="zh-CN" altLang="en-US" sz="1300"/>
              <a:pPr>
                <a:spcBef>
                  <a:spcPct val="0"/>
                </a:spcBef>
              </a:pPr>
              <a:t>19</a:t>
            </a:fld>
            <a:endParaRPr lang="en-US" altLang="zh-CN" sz="1300"/>
          </a:p>
        </p:txBody>
      </p:sp>
      <p:sp>
        <p:nvSpPr>
          <p:cNvPr id="48131" name="Rectangle 2">
            <a:extLst>
              <a:ext uri="{FF2B5EF4-FFF2-40B4-BE49-F238E27FC236}">
                <a16:creationId xmlns:a16="http://schemas.microsoft.com/office/drawing/2014/main" id="{6BF6824A-5E66-49CC-B6B5-8CED981DF6B2}"/>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412E1F19-6D45-4A89-A174-F01417CB0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Arial" panose="020B0604020202020204" pitchFamily="34" charset="0"/>
            </a:endParaRPr>
          </a:p>
        </p:txBody>
      </p:sp>
    </p:spTree>
    <p:extLst>
      <p:ext uri="{BB962C8B-B14F-4D97-AF65-F5344CB8AC3E}">
        <p14:creationId xmlns:p14="http://schemas.microsoft.com/office/powerpoint/2010/main" val="2854529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模拟图像是指客观世界通过光学系统产生和得到的视觉映像。而数字图像是对模拟图像在</a:t>
            </a:r>
            <a:r>
              <a:rPr lang="en-US" altLang="zh-CN" dirty="0"/>
              <a:t>X</a:t>
            </a:r>
            <a:r>
              <a:rPr lang="zh-CN" altLang="en-US" dirty="0"/>
              <a:t>和</a:t>
            </a:r>
            <a:r>
              <a:rPr lang="en-US" altLang="zh-CN" dirty="0"/>
              <a:t>Y</a:t>
            </a:r>
            <a:r>
              <a:rPr lang="zh-CN" altLang="en-US" dirty="0"/>
              <a:t>两个方向上进行网格化以及颜色和灰度信息的数值量化的数据集合。</a:t>
            </a:r>
          </a:p>
        </p:txBody>
      </p:sp>
      <p:sp>
        <p:nvSpPr>
          <p:cNvPr id="4" name="灯片编号占位符 3"/>
          <p:cNvSpPr>
            <a:spLocks noGrp="1"/>
          </p:cNvSpPr>
          <p:nvPr>
            <p:ph type="sldNum" sz="quarter" idx="5"/>
          </p:nvPr>
        </p:nvSpPr>
        <p:spPr/>
        <p:txBody>
          <a:bodyPr/>
          <a:lstStyle/>
          <a:p>
            <a:pPr>
              <a:defRPr/>
            </a:pPr>
            <a:fld id="{1DD57B1F-7A8F-42B8-8488-1FCC6A33C6F2}" type="slidenum">
              <a:rPr lang="zh-CN" altLang="en-US" smtClean="0"/>
              <a:pPr>
                <a:defRPr/>
              </a:pPr>
              <a:t>20</a:t>
            </a:fld>
            <a:endParaRPr lang="en-US" altLang="zh-CN"/>
          </a:p>
        </p:txBody>
      </p:sp>
    </p:spTree>
    <p:extLst>
      <p:ext uri="{BB962C8B-B14F-4D97-AF65-F5344CB8AC3E}">
        <p14:creationId xmlns:p14="http://schemas.microsoft.com/office/powerpoint/2010/main" val="167515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lion</a:t>
            </a:r>
            <a:r>
              <a:rPr lang="zh-CN" altLang="en-US" dirty="0"/>
              <a:t>举例</a:t>
            </a:r>
          </a:p>
        </p:txBody>
      </p:sp>
      <p:sp>
        <p:nvSpPr>
          <p:cNvPr id="4" name="灯片编号占位符 3"/>
          <p:cNvSpPr>
            <a:spLocks noGrp="1"/>
          </p:cNvSpPr>
          <p:nvPr>
            <p:ph type="sldNum" sz="quarter" idx="5"/>
          </p:nvPr>
        </p:nvSpPr>
        <p:spPr/>
        <p:txBody>
          <a:bodyPr/>
          <a:lstStyle/>
          <a:p>
            <a:pPr>
              <a:defRPr/>
            </a:pPr>
            <a:fld id="{1DD57B1F-7A8F-42B8-8488-1FCC6A33C6F2}" type="slidenum">
              <a:rPr lang="zh-CN" altLang="en-US" smtClean="0"/>
              <a:pPr>
                <a:defRPr/>
              </a:pPr>
              <a:t>21</a:t>
            </a:fld>
            <a:endParaRPr lang="en-US" altLang="zh-CN"/>
          </a:p>
        </p:txBody>
      </p:sp>
    </p:spTree>
    <p:extLst>
      <p:ext uri="{BB962C8B-B14F-4D97-AF65-F5344CB8AC3E}">
        <p14:creationId xmlns:p14="http://schemas.microsoft.com/office/powerpoint/2010/main" val="1562371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多边形网格：用一系列小多边形的组合来表示任意形状的物体对象</a:t>
            </a:r>
            <a:endParaRPr lang="en-US" altLang="zh-CN" dirty="0"/>
          </a:p>
          <a:p>
            <a:r>
              <a:rPr lang="zh-CN" altLang="en-US" dirty="0"/>
              <a:t>曲线曲面：通过数学上的</a:t>
            </a:r>
            <a:r>
              <a:rPr lang="en-US" altLang="zh-CN" dirty="0"/>
              <a:t>NURBS</a:t>
            </a:r>
            <a:r>
              <a:rPr lang="zh-CN" altLang="en-US" dirty="0"/>
              <a:t>曲线曲面的形式来表示对象，但在绘制前仍然需要转换为多边形网格</a:t>
            </a:r>
            <a:endParaRPr lang="en-US" altLang="zh-CN" dirty="0"/>
          </a:p>
          <a:p>
            <a:r>
              <a:rPr lang="zh-CN" altLang="en-US" dirty="0"/>
              <a:t>细分曲面：反复细化初始的多边形网格，以提高造型的精度，为后续处理提供基础</a:t>
            </a:r>
          </a:p>
        </p:txBody>
      </p:sp>
      <p:sp>
        <p:nvSpPr>
          <p:cNvPr id="4" name="灯片编号占位符 3"/>
          <p:cNvSpPr>
            <a:spLocks noGrp="1"/>
          </p:cNvSpPr>
          <p:nvPr>
            <p:ph type="sldNum" sz="quarter" idx="5"/>
          </p:nvPr>
        </p:nvSpPr>
        <p:spPr/>
        <p:txBody>
          <a:bodyPr/>
          <a:lstStyle/>
          <a:p>
            <a:pPr>
              <a:defRPr/>
            </a:pPr>
            <a:fld id="{1DD57B1F-7A8F-42B8-8488-1FCC6A33C6F2}" type="slidenum">
              <a:rPr lang="zh-CN" altLang="en-US" smtClean="0"/>
              <a:pPr>
                <a:defRPr/>
              </a:pPr>
              <a:t>22</a:t>
            </a:fld>
            <a:endParaRPr lang="en-US" altLang="zh-CN"/>
          </a:p>
        </p:txBody>
      </p:sp>
    </p:spTree>
    <p:extLst>
      <p:ext uri="{BB962C8B-B14F-4D97-AF65-F5344CB8AC3E}">
        <p14:creationId xmlns:p14="http://schemas.microsoft.com/office/powerpoint/2010/main" val="1374270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小孔成像物理模型的初创</a:t>
            </a:r>
          </a:p>
        </p:txBody>
      </p:sp>
      <p:sp>
        <p:nvSpPr>
          <p:cNvPr id="4" name="灯片编号占位符 3"/>
          <p:cNvSpPr>
            <a:spLocks noGrp="1"/>
          </p:cNvSpPr>
          <p:nvPr>
            <p:ph type="sldNum" sz="quarter" idx="5"/>
          </p:nvPr>
        </p:nvSpPr>
        <p:spPr/>
        <p:txBody>
          <a:bodyPr/>
          <a:lstStyle/>
          <a:p>
            <a:pPr>
              <a:defRPr/>
            </a:pPr>
            <a:fld id="{1DD57B1F-7A8F-42B8-8488-1FCC6A33C6F2}" type="slidenum">
              <a:rPr lang="zh-CN" altLang="en-US" smtClean="0"/>
              <a:pPr>
                <a:defRPr/>
              </a:pPr>
              <a:t>23</a:t>
            </a:fld>
            <a:endParaRPr lang="en-US" altLang="zh-CN"/>
          </a:p>
        </p:txBody>
      </p:sp>
    </p:spTree>
    <p:extLst>
      <p:ext uri="{BB962C8B-B14F-4D97-AF65-F5344CB8AC3E}">
        <p14:creationId xmlns:p14="http://schemas.microsoft.com/office/powerpoint/2010/main" val="2991442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9CD8C1D-FF1B-49E7-B0E3-564B5A26BD1C}"/>
              </a:ext>
            </a:extLst>
          </p:cNvPr>
          <p:cNvSpPr>
            <a:spLocks noGrp="1" noChangeArrowheads="1"/>
          </p:cNvSpPr>
          <p:nvPr>
            <p:ph type="dt" sz="half" idx="10"/>
          </p:nvPr>
        </p:nvSpPr>
        <p:spPr>
          <a:ln/>
        </p:spPr>
        <p:txBody>
          <a:bodyPr/>
          <a:lstStyle>
            <a:lvl1pPr>
              <a:defRPr/>
            </a:lvl1pPr>
          </a:lstStyle>
          <a:p>
            <a:pPr>
              <a:defRPr/>
            </a:pPr>
            <a:fld id="{4B499DD5-EDD0-484E-AA8C-C795FA65B364}" type="datetime10">
              <a:rPr lang="zh-CN" altLang="en-US"/>
              <a:pPr>
                <a:defRPr/>
              </a:pPr>
              <a:t>08:56</a:t>
            </a:fld>
            <a:endParaRPr lang="en-US" altLang="zh-CN"/>
          </a:p>
        </p:txBody>
      </p:sp>
      <p:sp>
        <p:nvSpPr>
          <p:cNvPr id="5" name="Rectangle 5">
            <a:extLst>
              <a:ext uri="{FF2B5EF4-FFF2-40B4-BE49-F238E27FC236}">
                <a16:creationId xmlns:a16="http://schemas.microsoft.com/office/drawing/2014/main" id="{32BC895B-7BE5-462E-945D-13D43AA043E0}"/>
              </a:ext>
            </a:extLst>
          </p:cNvPr>
          <p:cNvSpPr>
            <a:spLocks noGrp="1" noChangeArrowheads="1"/>
          </p:cNvSpPr>
          <p:nvPr>
            <p:ph type="ftr" sz="quarter" idx="11"/>
          </p:nvPr>
        </p:nvSpPr>
        <p:spPr>
          <a:ln/>
        </p:spPr>
        <p:txBody>
          <a:bodyPr/>
          <a:lstStyle>
            <a:lvl1pPr>
              <a:defRPr/>
            </a:lvl1pPr>
          </a:lstStyle>
          <a:p>
            <a:pPr>
              <a:defRPr/>
            </a:pPr>
            <a:r>
              <a:rPr lang="zh-CN" altLang="en-US"/>
              <a:t>Overview</a:t>
            </a:r>
            <a:endParaRPr lang="en-US" altLang="zh-CN"/>
          </a:p>
        </p:txBody>
      </p:sp>
      <p:sp>
        <p:nvSpPr>
          <p:cNvPr id="6" name="Rectangle 6">
            <a:extLst>
              <a:ext uri="{FF2B5EF4-FFF2-40B4-BE49-F238E27FC236}">
                <a16:creationId xmlns:a16="http://schemas.microsoft.com/office/drawing/2014/main" id="{33483345-30D7-454C-961C-DC117715D0A6}"/>
              </a:ext>
            </a:extLst>
          </p:cNvPr>
          <p:cNvSpPr>
            <a:spLocks noGrp="1" noChangeArrowheads="1"/>
          </p:cNvSpPr>
          <p:nvPr>
            <p:ph type="sldNum" sz="quarter" idx="12"/>
          </p:nvPr>
        </p:nvSpPr>
        <p:spPr>
          <a:ln/>
        </p:spPr>
        <p:txBody>
          <a:bodyPr/>
          <a:lstStyle>
            <a:lvl1pPr>
              <a:defRPr/>
            </a:lvl1pPr>
          </a:lstStyle>
          <a:p>
            <a:pPr>
              <a:defRPr/>
            </a:pPr>
            <a:fld id="{2FF16F4B-5E8D-4ABF-A589-25D61CF068ED}" type="slidenum">
              <a:rPr lang="zh-CN" altLang="en-US"/>
              <a:pPr>
                <a:defRPr/>
              </a:pPr>
              <a:t>‹#›</a:t>
            </a:fld>
            <a:endParaRPr lang="en-US" altLang="zh-CN"/>
          </a:p>
        </p:txBody>
      </p:sp>
    </p:spTree>
    <p:extLst>
      <p:ext uri="{BB962C8B-B14F-4D97-AF65-F5344CB8AC3E}">
        <p14:creationId xmlns:p14="http://schemas.microsoft.com/office/powerpoint/2010/main" val="6643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3C0D772-CBB5-4C9A-AB62-DBF6A42E8221}"/>
              </a:ext>
            </a:extLst>
          </p:cNvPr>
          <p:cNvSpPr>
            <a:spLocks noGrp="1" noChangeArrowheads="1"/>
          </p:cNvSpPr>
          <p:nvPr>
            <p:ph type="dt" sz="half" idx="10"/>
          </p:nvPr>
        </p:nvSpPr>
        <p:spPr>
          <a:ln/>
        </p:spPr>
        <p:txBody>
          <a:bodyPr/>
          <a:lstStyle>
            <a:lvl1pPr>
              <a:defRPr/>
            </a:lvl1pPr>
          </a:lstStyle>
          <a:p>
            <a:pPr>
              <a:defRPr/>
            </a:pPr>
            <a:fld id="{EFB87758-DAEA-4833-947C-CE56CF7FB791}" type="datetime10">
              <a:rPr lang="zh-CN" altLang="en-US"/>
              <a:pPr>
                <a:defRPr/>
              </a:pPr>
              <a:t>08:56</a:t>
            </a:fld>
            <a:endParaRPr lang="en-US" altLang="zh-CN"/>
          </a:p>
        </p:txBody>
      </p:sp>
      <p:sp>
        <p:nvSpPr>
          <p:cNvPr id="5" name="Rectangle 5">
            <a:extLst>
              <a:ext uri="{FF2B5EF4-FFF2-40B4-BE49-F238E27FC236}">
                <a16:creationId xmlns:a16="http://schemas.microsoft.com/office/drawing/2014/main" id="{13DFAAC3-EEE9-4FFA-BCD6-0EAF4EA86DA8}"/>
              </a:ext>
            </a:extLst>
          </p:cNvPr>
          <p:cNvSpPr>
            <a:spLocks noGrp="1" noChangeArrowheads="1"/>
          </p:cNvSpPr>
          <p:nvPr>
            <p:ph type="ftr" sz="quarter" idx="11"/>
          </p:nvPr>
        </p:nvSpPr>
        <p:spPr>
          <a:ln/>
        </p:spPr>
        <p:txBody>
          <a:bodyPr/>
          <a:lstStyle>
            <a:lvl1pPr>
              <a:defRPr/>
            </a:lvl1pPr>
          </a:lstStyle>
          <a:p>
            <a:pPr>
              <a:defRPr/>
            </a:pPr>
            <a:r>
              <a:rPr lang="zh-CN" altLang="en-US"/>
              <a:t>Overview</a:t>
            </a:r>
            <a:endParaRPr lang="en-US" altLang="zh-CN"/>
          </a:p>
        </p:txBody>
      </p:sp>
      <p:sp>
        <p:nvSpPr>
          <p:cNvPr id="6" name="Rectangle 6">
            <a:extLst>
              <a:ext uri="{FF2B5EF4-FFF2-40B4-BE49-F238E27FC236}">
                <a16:creationId xmlns:a16="http://schemas.microsoft.com/office/drawing/2014/main" id="{72A2DE08-18C4-4B89-BAC1-C20540571947}"/>
              </a:ext>
            </a:extLst>
          </p:cNvPr>
          <p:cNvSpPr>
            <a:spLocks noGrp="1" noChangeArrowheads="1"/>
          </p:cNvSpPr>
          <p:nvPr>
            <p:ph type="sldNum" sz="quarter" idx="12"/>
          </p:nvPr>
        </p:nvSpPr>
        <p:spPr>
          <a:ln/>
        </p:spPr>
        <p:txBody>
          <a:bodyPr/>
          <a:lstStyle>
            <a:lvl1pPr>
              <a:defRPr/>
            </a:lvl1pPr>
          </a:lstStyle>
          <a:p>
            <a:pPr>
              <a:defRPr/>
            </a:pPr>
            <a:fld id="{945AE077-E7A5-4FE3-B800-CF9633BA0ADC}" type="slidenum">
              <a:rPr lang="zh-CN" altLang="en-US"/>
              <a:pPr>
                <a:defRPr/>
              </a:pPr>
              <a:t>‹#›</a:t>
            </a:fld>
            <a:endParaRPr lang="en-US" altLang="zh-CN"/>
          </a:p>
        </p:txBody>
      </p:sp>
    </p:spTree>
    <p:extLst>
      <p:ext uri="{BB962C8B-B14F-4D97-AF65-F5344CB8AC3E}">
        <p14:creationId xmlns:p14="http://schemas.microsoft.com/office/powerpoint/2010/main" val="2646656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152400" y="76200"/>
            <a:ext cx="8763000" cy="914400"/>
          </a:xfrm>
        </p:spPr>
        <p:txBody>
          <a:bodyPr/>
          <a:lstStyle/>
          <a:p>
            <a:r>
              <a:rPr lang="zh-CN" altLang="en-US"/>
              <a:t>单击此处编辑母版标题样式</a:t>
            </a:r>
          </a:p>
        </p:txBody>
      </p:sp>
      <p:sp>
        <p:nvSpPr>
          <p:cNvPr id="3" name="文本占位符 2"/>
          <p:cNvSpPr>
            <a:spLocks noGrp="1"/>
          </p:cNvSpPr>
          <p:nvPr>
            <p:ph type="body" sz="half" idx="1"/>
          </p:nvPr>
        </p:nvSpPr>
        <p:spPr>
          <a:xfrm>
            <a:off x="228600" y="1219200"/>
            <a:ext cx="43053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媒体占位符 3"/>
          <p:cNvSpPr>
            <a:spLocks noGrp="1"/>
          </p:cNvSpPr>
          <p:nvPr>
            <p:ph type="media" sz="half" idx="2"/>
          </p:nvPr>
        </p:nvSpPr>
        <p:spPr>
          <a:xfrm>
            <a:off x="4686300" y="1219200"/>
            <a:ext cx="4305300" cy="5181600"/>
          </a:xfrm>
        </p:spPr>
        <p:txBody>
          <a:bodyPr/>
          <a:lstStyle/>
          <a:p>
            <a:pPr lvl="0"/>
            <a:endParaRPr lang="zh-CN" altLang="en-US" noProof="0"/>
          </a:p>
        </p:txBody>
      </p:sp>
      <p:sp>
        <p:nvSpPr>
          <p:cNvPr id="5" name="Rectangle 4">
            <a:extLst>
              <a:ext uri="{FF2B5EF4-FFF2-40B4-BE49-F238E27FC236}">
                <a16:creationId xmlns:a16="http://schemas.microsoft.com/office/drawing/2014/main" id="{58DC4373-247E-4462-9741-2524A44AA26D}"/>
              </a:ext>
            </a:extLst>
          </p:cNvPr>
          <p:cNvSpPr>
            <a:spLocks noGrp="1" noChangeArrowheads="1"/>
          </p:cNvSpPr>
          <p:nvPr>
            <p:ph type="dt" sz="half" idx="10"/>
          </p:nvPr>
        </p:nvSpPr>
        <p:spPr>
          <a:ln/>
        </p:spPr>
        <p:txBody>
          <a:bodyPr/>
          <a:lstStyle>
            <a:lvl1pPr>
              <a:defRPr/>
            </a:lvl1pPr>
          </a:lstStyle>
          <a:p>
            <a:pPr>
              <a:defRPr/>
            </a:pPr>
            <a:fld id="{EE8CF769-DDA8-49AD-996A-53C0AA2C03B1}" type="datetime10">
              <a:rPr lang="zh-CN" altLang="en-US"/>
              <a:pPr>
                <a:defRPr/>
              </a:pPr>
              <a:t>08:56</a:t>
            </a:fld>
            <a:endParaRPr lang="en-US" altLang="zh-CN"/>
          </a:p>
        </p:txBody>
      </p:sp>
      <p:sp>
        <p:nvSpPr>
          <p:cNvPr id="6" name="Rectangle 5">
            <a:extLst>
              <a:ext uri="{FF2B5EF4-FFF2-40B4-BE49-F238E27FC236}">
                <a16:creationId xmlns:a16="http://schemas.microsoft.com/office/drawing/2014/main" id="{13CAFE3B-CE58-4DF3-B01D-9D2609D880A4}"/>
              </a:ext>
            </a:extLst>
          </p:cNvPr>
          <p:cNvSpPr>
            <a:spLocks noGrp="1" noChangeArrowheads="1"/>
          </p:cNvSpPr>
          <p:nvPr>
            <p:ph type="ftr" sz="quarter" idx="11"/>
          </p:nvPr>
        </p:nvSpPr>
        <p:spPr>
          <a:ln/>
        </p:spPr>
        <p:txBody>
          <a:bodyPr/>
          <a:lstStyle>
            <a:lvl1pPr>
              <a:defRPr/>
            </a:lvl1pPr>
          </a:lstStyle>
          <a:p>
            <a:pPr>
              <a:defRPr/>
            </a:pPr>
            <a:r>
              <a:rPr lang="zh-CN" altLang="en-US"/>
              <a:t>Overview</a:t>
            </a:r>
            <a:endParaRPr lang="en-US" altLang="zh-CN"/>
          </a:p>
        </p:txBody>
      </p:sp>
      <p:sp>
        <p:nvSpPr>
          <p:cNvPr id="7" name="Rectangle 6">
            <a:extLst>
              <a:ext uri="{FF2B5EF4-FFF2-40B4-BE49-F238E27FC236}">
                <a16:creationId xmlns:a16="http://schemas.microsoft.com/office/drawing/2014/main" id="{94B48BE8-D65F-4C84-8405-A3EAB6F3EE0C}"/>
              </a:ext>
            </a:extLst>
          </p:cNvPr>
          <p:cNvSpPr>
            <a:spLocks noGrp="1" noChangeArrowheads="1"/>
          </p:cNvSpPr>
          <p:nvPr>
            <p:ph type="sldNum" sz="quarter" idx="12"/>
          </p:nvPr>
        </p:nvSpPr>
        <p:spPr>
          <a:ln/>
        </p:spPr>
        <p:txBody>
          <a:bodyPr/>
          <a:lstStyle>
            <a:lvl1pPr>
              <a:defRPr/>
            </a:lvl1pPr>
          </a:lstStyle>
          <a:p>
            <a:pPr>
              <a:defRPr/>
            </a:pPr>
            <a:fld id="{6547B3E9-7B36-48E7-9059-8C7E2A44E586}" type="slidenum">
              <a:rPr lang="zh-CN" altLang="en-US"/>
              <a:pPr>
                <a:defRPr/>
              </a:pPr>
              <a:t>‹#›</a:t>
            </a:fld>
            <a:endParaRPr lang="en-US" altLang="zh-CN"/>
          </a:p>
        </p:txBody>
      </p:sp>
    </p:spTree>
    <p:extLst>
      <p:ext uri="{BB962C8B-B14F-4D97-AF65-F5344CB8AC3E}">
        <p14:creationId xmlns:p14="http://schemas.microsoft.com/office/powerpoint/2010/main" val="2927734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225132A1-CA07-473E-9895-F456DA9CB84B}" type="datetime10">
              <a:rPr lang="zh-CN" altLang="en-US" smtClean="0"/>
              <a:pPr>
                <a:defRPr/>
              </a:pPr>
              <a:t>08:56</a:t>
            </a:fld>
            <a:endParaRPr lang="en-US" altLang="zh-CN"/>
          </a:p>
        </p:txBody>
      </p:sp>
      <p:sp>
        <p:nvSpPr>
          <p:cNvPr id="3" name="页脚占位符 2"/>
          <p:cNvSpPr>
            <a:spLocks noGrp="1"/>
          </p:cNvSpPr>
          <p:nvPr>
            <p:ph type="ftr" sz="quarter" idx="11"/>
          </p:nvPr>
        </p:nvSpPr>
        <p:spPr/>
        <p:txBody>
          <a:bodyPr/>
          <a:lstStyle/>
          <a:p>
            <a:pPr>
              <a:defRPr/>
            </a:pPr>
            <a:r>
              <a:rPr lang="zh-CN" altLang="en-US"/>
              <a:t>Overview</a:t>
            </a:r>
            <a:endParaRPr lang="en-US" altLang="zh-CN"/>
          </a:p>
        </p:txBody>
      </p:sp>
      <p:sp>
        <p:nvSpPr>
          <p:cNvPr id="4" name="灯片编号占位符 3"/>
          <p:cNvSpPr>
            <a:spLocks noGrp="1"/>
          </p:cNvSpPr>
          <p:nvPr>
            <p:ph type="sldNum" sz="quarter" idx="12"/>
          </p:nvPr>
        </p:nvSpPr>
        <p:spPr/>
        <p:txBody>
          <a:bodyPr/>
          <a:lstStyle/>
          <a:p>
            <a:pPr>
              <a:defRPr/>
            </a:pPr>
            <a:fld id="{AC3C09F5-8F1A-4553-B312-056428D037C0}" type="slidenum">
              <a:rPr lang="zh-CN" altLang="en-US" smtClean="0"/>
              <a:pPr>
                <a:defRPr/>
              </a:pPr>
              <a:t>‹#›</a:t>
            </a:fld>
            <a:endParaRPr lang="en-US" altLang="zh-CN"/>
          </a:p>
        </p:txBody>
      </p:sp>
    </p:spTree>
    <p:extLst>
      <p:ext uri="{BB962C8B-B14F-4D97-AF65-F5344CB8AC3E}">
        <p14:creationId xmlns:p14="http://schemas.microsoft.com/office/powerpoint/2010/main" val="1379105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DB67B96-70F4-4E39-9B21-E8A636B22DF6}"/>
              </a:ext>
            </a:extLst>
          </p:cNvPr>
          <p:cNvSpPr>
            <a:spLocks noGrp="1" noChangeArrowheads="1"/>
          </p:cNvSpPr>
          <p:nvPr>
            <p:ph type="title"/>
          </p:nvPr>
        </p:nvSpPr>
        <p:spPr bwMode="auto">
          <a:xfrm>
            <a:off x="152400" y="76200"/>
            <a:ext cx="8763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3393303-83A3-4B97-9524-0338F2029BD4}"/>
              </a:ext>
            </a:extLst>
          </p:cNvPr>
          <p:cNvSpPr>
            <a:spLocks noGrp="1" noChangeArrowheads="1"/>
          </p:cNvSpPr>
          <p:nvPr>
            <p:ph type="body" idx="1"/>
          </p:nvPr>
        </p:nvSpPr>
        <p:spPr bwMode="auto">
          <a:xfrm>
            <a:off x="228600" y="1219200"/>
            <a:ext cx="8763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 name="Rectangle 4">
            <a:extLst>
              <a:ext uri="{FF2B5EF4-FFF2-40B4-BE49-F238E27FC236}">
                <a16:creationId xmlns:a16="http://schemas.microsoft.com/office/drawing/2014/main" id="{D3CEA4F0-4021-4D4D-BA26-EFB0320E23C6}"/>
              </a:ext>
            </a:extLst>
          </p:cNvPr>
          <p:cNvSpPr>
            <a:spLocks noGrp="1" noChangeArrowheads="1"/>
          </p:cNvSpPr>
          <p:nvPr>
            <p:ph type="dt" sz="half" idx="2"/>
          </p:nvPr>
        </p:nvSpPr>
        <p:spPr bwMode="auto">
          <a:xfrm>
            <a:off x="457200" y="64611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fld id="{225132A1-CA07-473E-9895-F456DA9CB84B}" type="datetime10">
              <a:rPr lang="zh-CN" altLang="en-US"/>
              <a:pPr>
                <a:defRPr/>
              </a:pPr>
              <a:t>08:56</a:t>
            </a:fld>
            <a:endParaRPr lang="en-US" altLang="zh-CN"/>
          </a:p>
        </p:txBody>
      </p:sp>
      <p:sp>
        <p:nvSpPr>
          <p:cNvPr id="3" name="Rectangle 5">
            <a:extLst>
              <a:ext uri="{FF2B5EF4-FFF2-40B4-BE49-F238E27FC236}">
                <a16:creationId xmlns:a16="http://schemas.microsoft.com/office/drawing/2014/main" id="{26F7F822-D55B-46E6-8E14-1F64718B0144}"/>
              </a:ext>
            </a:extLst>
          </p:cNvPr>
          <p:cNvSpPr>
            <a:spLocks noGrp="1" noChangeArrowheads="1"/>
          </p:cNvSpPr>
          <p:nvPr>
            <p:ph type="ftr" sz="quarter" idx="3"/>
          </p:nvPr>
        </p:nvSpPr>
        <p:spPr bwMode="auto">
          <a:xfrm>
            <a:off x="3124200" y="6461125"/>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r>
              <a:rPr lang="zh-CN" altLang="en-US"/>
              <a:t>Overview</a:t>
            </a:r>
            <a:endParaRPr lang="en-US" altLang="zh-CN"/>
          </a:p>
        </p:txBody>
      </p:sp>
      <p:sp>
        <p:nvSpPr>
          <p:cNvPr id="1030" name="Rectangle 6">
            <a:extLst>
              <a:ext uri="{FF2B5EF4-FFF2-40B4-BE49-F238E27FC236}">
                <a16:creationId xmlns:a16="http://schemas.microsoft.com/office/drawing/2014/main" id="{C9D1BF0F-3937-494E-90D4-D4CDA453E304}"/>
              </a:ext>
            </a:extLst>
          </p:cNvPr>
          <p:cNvSpPr>
            <a:spLocks noGrp="1" noChangeArrowheads="1"/>
          </p:cNvSpPr>
          <p:nvPr>
            <p:ph type="sldNum" sz="quarter" idx="4"/>
          </p:nvPr>
        </p:nvSpPr>
        <p:spPr bwMode="auto">
          <a:xfrm>
            <a:off x="6553200" y="64611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ea typeface="宋体" panose="02010600030101010101" pitchFamily="2" charset="-122"/>
              </a:defRPr>
            </a:lvl1pPr>
          </a:lstStyle>
          <a:p>
            <a:pPr>
              <a:defRPr/>
            </a:pPr>
            <a:fld id="{AC3C09F5-8F1A-4553-B312-056428D037C0}" type="slidenum">
              <a:rPr lang="zh-CN" altLang="en-US"/>
              <a:pPr>
                <a:defRPr/>
              </a:pPr>
              <a:t>‹#›</a:t>
            </a:fld>
            <a:endParaRPr lang="en-US" altLang="zh-CN"/>
          </a:p>
        </p:txBody>
      </p:sp>
      <p:pic>
        <p:nvPicPr>
          <p:cNvPr id="1031" name="Picture 8">
            <a:extLst>
              <a:ext uri="{FF2B5EF4-FFF2-40B4-BE49-F238E27FC236}">
                <a16:creationId xmlns:a16="http://schemas.microsoft.com/office/drawing/2014/main" id="{1D20DE3C-27D1-411A-9F8F-200E63BB3BE8}"/>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2400" y="152400"/>
            <a:ext cx="1066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Line 9">
            <a:extLst>
              <a:ext uri="{FF2B5EF4-FFF2-40B4-BE49-F238E27FC236}">
                <a16:creationId xmlns:a16="http://schemas.microsoft.com/office/drawing/2014/main" id="{4082188A-2D97-40A3-AA4E-0157E6D6798B}"/>
              </a:ext>
            </a:extLst>
          </p:cNvPr>
          <p:cNvSpPr>
            <a:spLocks noChangeShapeType="1"/>
          </p:cNvSpPr>
          <p:nvPr userDrawn="1"/>
        </p:nvSpPr>
        <p:spPr bwMode="auto">
          <a:xfrm>
            <a:off x="609600" y="9906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Lst>
  <p:hf hdr="0" ftr="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3.png"/><Relationship Id="rId11" Type="http://schemas.openxmlformats.org/officeDocument/2006/relationships/hyperlink" Target="01%20Introduction/MTR/MT3DR.exe" TargetMode="External"/><Relationship Id="rId5" Type="http://schemas.openxmlformats.org/officeDocument/2006/relationships/oleObject" Target="../embeddings/oleObject12.bin"/><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oleObject" Target="../embeddings/oleObject14.bin"/></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oleObject" Target="../embeddings/oleObject16.bin"/><Relationship Id="rId5" Type="http://schemas.openxmlformats.org/officeDocument/2006/relationships/image" Target="../media/image30.png"/><Relationship Id="rId4" Type="http://schemas.openxmlformats.org/officeDocument/2006/relationships/oleObject" Target="../embeddings/oleObject15.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6.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33.png"/><Relationship Id="rId4"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2.xml"/><Relationship Id="rId7" Type="http://schemas.openxmlformats.org/officeDocument/2006/relationships/diagramData" Target="../diagrams/data1.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36.emf"/><Relationship Id="rId11" Type="http://schemas.microsoft.com/office/2007/relationships/diagramDrawing" Target="../diagrams/drawing1.xml"/><Relationship Id="rId5" Type="http://schemas.openxmlformats.org/officeDocument/2006/relationships/package" Target="../embeddings/Microsoft_Visio_Drawing.vsdx"/><Relationship Id="rId10" Type="http://schemas.openxmlformats.org/officeDocument/2006/relationships/diagramColors" Target="../diagrams/colors1.xml"/><Relationship Id="rId4" Type="http://schemas.openxmlformats.org/officeDocument/2006/relationships/notesSlide" Target="../notesSlides/notesSlide4.xml"/><Relationship Id="rId9"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37.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4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37.png"/><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6.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jpe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oleObject" Target="../embeddings/oleObject2.bin"/><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png"/><Relationship Id="rId5" Type="http://schemas.openxmlformats.org/officeDocument/2006/relationships/oleObject" Target="../embeddings/oleObject5.bin"/><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0.png"/><Relationship Id="rId5" Type="http://schemas.openxmlformats.org/officeDocument/2006/relationships/oleObject" Target="../embeddings/oleObject9.bin"/><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a:extLst>
              <a:ext uri="{FF2B5EF4-FFF2-40B4-BE49-F238E27FC236}">
                <a16:creationId xmlns:a16="http://schemas.microsoft.com/office/drawing/2014/main" id="{1B143FDD-E19B-4E68-BD7C-1F1E9667952B}"/>
              </a:ext>
            </a:extLst>
          </p:cNvPr>
          <p:cNvGraphicFramePr>
            <a:graphicFrameLocks noChangeAspect="1"/>
          </p:cNvGraphicFramePr>
          <p:nvPr/>
        </p:nvGraphicFramePr>
        <p:xfrm>
          <a:off x="1681163" y="1600200"/>
          <a:ext cx="5861050" cy="3581400"/>
        </p:xfrm>
        <a:graphic>
          <a:graphicData uri="http://schemas.openxmlformats.org/presentationml/2006/ole">
            <mc:AlternateContent xmlns:mc="http://schemas.openxmlformats.org/markup-compatibility/2006">
              <mc:Choice xmlns:v="urn:schemas-microsoft-com:vml" Requires="v">
                <p:oleObj spid="_x0000_s1061" name="Image" r:id="rId4" imgW="7047619" imgH="3974603" progId="Photoshop.Image.7">
                  <p:embed/>
                </p:oleObj>
              </mc:Choice>
              <mc:Fallback>
                <p:oleObj name="Image" r:id="rId4" imgW="7047619" imgH="3974603" progId="Photoshop.Image.7">
                  <p:embed/>
                  <p:pic>
                    <p:nvPicPr>
                      <p:cNvPr id="5122" name="Object 3">
                        <a:extLst>
                          <a:ext uri="{FF2B5EF4-FFF2-40B4-BE49-F238E27FC236}">
                            <a16:creationId xmlns:a16="http://schemas.microsoft.com/office/drawing/2014/main" id="{1B143FDD-E19B-4E68-BD7C-1F1E966795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1163" y="1600200"/>
                        <a:ext cx="58610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3" name="Rectangle 4">
            <a:extLst>
              <a:ext uri="{FF2B5EF4-FFF2-40B4-BE49-F238E27FC236}">
                <a16:creationId xmlns:a16="http://schemas.microsoft.com/office/drawing/2014/main" id="{6C9D8658-CAF8-4335-A167-EC2CC27ABB5D}"/>
              </a:ext>
            </a:extLst>
          </p:cNvPr>
          <p:cNvSpPr>
            <a:spLocks noGrp="1" noChangeArrowheads="1"/>
          </p:cNvSpPr>
          <p:nvPr>
            <p:ph type="ctrTitle"/>
          </p:nvPr>
        </p:nvSpPr>
        <p:spPr>
          <a:xfrm>
            <a:off x="1371600" y="152400"/>
            <a:ext cx="5638800" cy="762000"/>
          </a:xfrm>
        </p:spPr>
        <p:txBody>
          <a:bodyPr/>
          <a:lstStyle/>
          <a:p>
            <a:pPr eaLnBrk="1" hangingPunct="1"/>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图形学简介</a:t>
            </a:r>
          </a:p>
        </p:txBody>
      </p:sp>
      <p:sp>
        <p:nvSpPr>
          <p:cNvPr id="5124" name="Rectangle 5">
            <a:extLst>
              <a:ext uri="{FF2B5EF4-FFF2-40B4-BE49-F238E27FC236}">
                <a16:creationId xmlns:a16="http://schemas.microsoft.com/office/drawing/2014/main" id="{F67EB888-4AC4-4131-8DC9-EA98719AE2BF}"/>
              </a:ext>
            </a:extLst>
          </p:cNvPr>
          <p:cNvSpPr>
            <a:spLocks noChangeArrowheads="1"/>
          </p:cNvSpPr>
          <p:nvPr/>
        </p:nvSpPr>
        <p:spPr bwMode="auto">
          <a:xfrm>
            <a:off x="3810000" y="1066800"/>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r>
              <a:rPr lang="zh-CN" altLang="en-US" sz="2800" dirty="0">
                <a:solidFill>
                  <a:schemeClr val="accent2"/>
                </a:solidFill>
                <a:latin typeface="微软雅黑" panose="020B0503020204020204" pitchFamily="34" charset="-122"/>
                <a:ea typeface="微软雅黑" panose="020B0503020204020204" pitchFamily="34" charset="-122"/>
              </a:rPr>
              <a:t>计算机图形学</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77B4F9D4-6441-4EFD-A3B0-DD220F6BC5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EA5E8D7-0343-47D7-BF79-9EAE3E9A2AA7}" type="slidenum">
              <a:rPr lang="zh-CN" altLang="en-US" sz="1400">
                <a:latin typeface="Arial" panose="020B0604020202020204" pitchFamily="34" charset="0"/>
              </a:rPr>
              <a:pPr>
                <a:spcBef>
                  <a:spcPct val="0"/>
                </a:spcBef>
                <a:buFontTx/>
                <a:buNone/>
              </a:pPr>
              <a:t>10</a:t>
            </a:fld>
            <a:endParaRPr lang="en-US" altLang="zh-CN" sz="1400">
              <a:latin typeface="Arial" panose="020B0604020202020204" pitchFamily="34" charset="0"/>
            </a:endParaRPr>
          </a:p>
        </p:txBody>
      </p:sp>
      <p:sp>
        <p:nvSpPr>
          <p:cNvPr id="27651" name="Rectangle 2">
            <a:extLst>
              <a:ext uri="{FF2B5EF4-FFF2-40B4-BE49-F238E27FC236}">
                <a16:creationId xmlns:a16="http://schemas.microsoft.com/office/drawing/2014/main" id="{A2E8D57B-21E4-4138-92D0-D3ECB0024F97}"/>
              </a:ext>
            </a:extLst>
          </p:cNvPr>
          <p:cNvSpPr>
            <a:spLocks noGrp="1" noChangeArrowheads="1"/>
          </p:cNvSpPr>
          <p:nvPr>
            <p:ph type="title"/>
          </p:nvPr>
        </p:nvSpPr>
        <p:spPr/>
        <p:txBody>
          <a:bodyPr/>
          <a:lstStyle/>
          <a:p>
            <a:pPr eaLnBrk="1" hangingPunct="1"/>
            <a:r>
              <a:rPr lang="zh-CN" altLang="en-US">
                <a:ea typeface="宋体" panose="02010600030101010101" pitchFamily="2" charset="-122"/>
              </a:rPr>
              <a:t>医学可视化</a:t>
            </a:r>
            <a:r>
              <a:rPr lang="en-US" altLang="zh-CN">
                <a:ea typeface="宋体" panose="02010600030101010101" pitchFamily="2" charset="-122"/>
              </a:rPr>
              <a:t>Visualization</a:t>
            </a:r>
          </a:p>
        </p:txBody>
      </p:sp>
      <p:sp>
        <p:nvSpPr>
          <p:cNvPr id="27652" name="Rectangle 3">
            <a:extLst>
              <a:ext uri="{FF2B5EF4-FFF2-40B4-BE49-F238E27FC236}">
                <a16:creationId xmlns:a16="http://schemas.microsoft.com/office/drawing/2014/main" id="{C3DCA22A-93C0-43C4-9158-8C19D8999958}"/>
              </a:ext>
            </a:extLst>
          </p:cNvPr>
          <p:cNvSpPr>
            <a:spLocks noGrp="1" noChangeArrowheads="1"/>
          </p:cNvSpPr>
          <p:nvPr>
            <p:ph type="body" idx="1"/>
          </p:nvPr>
        </p:nvSpPr>
        <p:spPr/>
        <p:txBody>
          <a:bodyPr/>
          <a:lstStyle/>
          <a:p>
            <a:pPr eaLnBrk="1" hangingPunct="1"/>
            <a:endParaRPr lang="zh-CN" altLang="en-US">
              <a:ea typeface="宋体" panose="02010600030101010101" pitchFamily="2" charset="-122"/>
            </a:endParaRPr>
          </a:p>
        </p:txBody>
      </p:sp>
      <p:graphicFrame>
        <p:nvGraphicFramePr>
          <p:cNvPr id="28677" name="Object 2">
            <a:extLst>
              <a:ext uri="{FF2B5EF4-FFF2-40B4-BE49-F238E27FC236}">
                <a16:creationId xmlns:a16="http://schemas.microsoft.com/office/drawing/2014/main" id="{91FD932A-9283-4303-85D8-6DD85BDD64DE}"/>
              </a:ext>
            </a:extLst>
          </p:cNvPr>
          <p:cNvGraphicFramePr>
            <a:graphicFrameLocks noChangeAspect="1"/>
          </p:cNvGraphicFramePr>
          <p:nvPr/>
        </p:nvGraphicFramePr>
        <p:xfrm>
          <a:off x="5257800" y="4038600"/>
          <a:ext cx="2670175" cy="2679700"/>
        </p:xfrm>
        <a:graphic>
          <a:graphicData uri="http://schemas.openxmlformats.org/presentationml/2006/ole">
            <mc:AlternateContent xmlns:mc="http://schemas.openxmlformats.org/markup-compatibility/2006">
              <mc:Choice xmlns:v="urn:schemas-microsoft-com:vml" Requires="v">
                <p:oleObj spid="_x0000_s5262" name="Image" r:id="rId3" imgW="3809524" imgH="3822222" progId="Photoshop.Image.7">
                  <p:embed/>
                </p:oleObj>
              </mc:Choice>
              <mc:Fallback>
                <p:oleObj name="Image" r:id="rId3" imgW="3809524" imgH="3822222" progId="Photoshop.Image.7">
                  <p:embed/>
                  <p:pic>
                    <p:nvPicPr>
                      <p:cNvPr id="28677" name="Object 2">
                        <a:extLst>
                          <a:ext uri="{FF2B5EF4-FFF2-40B4-BE49-F238E27FC236}">
                            <a16:creationId xmlns:a16="http://schemas.microsoft.com/office/drawing/2014/main" id="{91FD932A-9283-4303-85D8-6DD85BDD6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038600"/>
                        <a:ext cx="2670175" cy="267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8" name="Object 3">
            <a:extLst>
              <a:ext uri="{FF2B5EF4-FFF2-40B4-BE49-F238E27FC236}">
                <a16:creationId xmlns:a16="http://schemas.microsoft.com/office/drawing/2014/main" id="{9210B9F2-5D00-459F-ABE5-28DD1C420FA4}"/>
              </a:ext>
            </a:extLst>
          </p:cNvPr>
          <p:cNvGraphicFramePr>
            <a:graphicFrameLocks noChangeAspect="1"/>
          </p:cNvGraphicFramePr>
          <p:nvPr/>
        </p:nvGraphicFramePr>
        <p:xfrm>
          <a:off x="5257800" y="1062038"/>
          <a:ext cx="2668588" cy="2824162"/>
        </p:xfrm>
        <a:graphic>
          <a:graphicData uri="http://schemas.openxmlformats.org/presentationml/2006/ole">
            <mc:AlternateContent xmlns:mc="http://schemas.openxmlformats.org/markup-compatibility/2006">
              <mc:Choice xmlns:v="urn:schemas-microsoft-com:vml" Requires="v">
                <p:oleObj spid="_x0000_s5263" name="Image" r:id="rId5" imgW="6501587" imgH="6882540" progId="Photoshop.Image.7">
                  <p:embed/>
                </p:oleObj>
              </mc:Choice>
              <mc:Fallback>
                <p:oleObj name="Image" r:id="rId5" imgW="6501587" imgH="6882540" progId="Photoshop.Image.7">
                  <p:embed/>
                  <p:pic>
                    <p:nvPicPr>
                      <p:cNvPr id="28678" name="Object 3">
                        <a:extLst>
                          <a:ext uri="{FF2B5EF4-FFF2-40B4-BE49-F238E27FC236}">
                            <a16:creationId xmlns:a16="http://schemas.microsoft.com/office/drawing/2014/main" id="{9210B9F2-5D00-459F-ABE5-28DD1C420F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062038"/>
                        <a:ext cx="2668588" cy="282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9" name="Object 4">
            <a:extLst>
              <a:ext uri="{FF2B5EF4-FFF2-40B4-BE49-F238E27FC236}">
                <a16:creationId xmlns:a16="http://schemas.microsoft.com/office/drawing/2014/main" id="{F0532C87-71B1-4BB2-B147-77371A184E12}"/>
              </a:ext>
            </a:extLst>
          </p:cNvPr>
          <p:cNvGraphicFramePr>
            <a:graphicFrameLocks noChangeAspect="1"/>
          </p:cNvGraphicFramePr>
          <p:nvPr/>
        </p:nvGraphicFramePr>
        <p:xfrm>
          <a:off x="1600200" y="1066800"/>
          <a:ext cx="3581400" cy="3197225"/>
        </p:xfrm>
        <a:graphic>
          <a:graphicData uri="http://schemas.openxmlformats.org/presentationml/2006/ole">
            <mc:AlternateContent xmlns:mc="http://schemas.openxmlformats.org/markup-compatibility/2006">
              <mc:Choice xmlns:v="urn:schemas-microsoft-com:vml" Requires="v">
                <p:oleObj spid="_x0000_s5264" name="Image" r:id="rId7" imgW="10666667" imgH="9523810" progId="Photoshop.Image.7">
                  <p:embed/>
                </p:oleObj>
              </mc:Choice>
              <mc:Fallback>
                <p:oleObj name="Image" r:id="rId7" imgW="10666667" imgH="9523810" progId="Photoshop.Image.7">
                  <p:embed/>
                  <p:pic>
                    <p:nvPicPr>
                      <p:cNvPr id="28679" name="Object 4">
                        <a:extLst>
                          <a:ext uri="{FF2B5EF4-FFF2-40B4-BE49-F238E27FC236}">
                            <a16:creationId xmlns:a16="http://schemas.microsoft.com/office/drawing/2014/main" id="{F0532C87-71B1-4BB2-B147-77371A184E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1066800"/>
                        <a:ext cx="3581400" cy="319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80" name="Object 5">
            <a:extLst>
              <a:ext uri="{FF2B5EF4-FFF2-40B4-BE49-F238E27FC236}">
                <a16:creationId xmlns:a16="http://schemas.microsoft.com/office/drawing/2014/main" id="{11F53AE7-E239-4C81-B750-FB1619843437}"/>
              </a:ext>
            </a:extLst>
          </p:cNvPr>
          <p:cNvGraphicFramePr>
            <a:graphicFrameLocks noChangeAspect="1"/>
          </p:cNvGraphicFramePr>
          <p:nvPr/>
        </p:nvGraphicFramePr>
        <p:xfrm>
          <a:off x="1600200" y="4318000"/>
          <a:ext cx="3581400" cy="2387600"/>
        </p:xfrm>
        <a:graphic>
          <a:graphicData uri="http://schemas.openxmlformats.org/presentationml/2006/ole">
            <mc:AlternateContent xmlns:mc="http://schemas.openxmlformats.org/markup-compatibility/2006">
              <mc:Choice xmlns:v="urn:schemas-microsoft-com:vml" Requires="v">
                <p:oleObj spid="_x0000_s5265" name="Image" r:id="rId9" imgW="9752381" imgH="6501587" progId="Photoshop.Image.7">
                  <p:embed/>
                </p:oleObj>
              </mc:Choice>
              <mc:Fallback>
                <p:oleObj name="Image" r:id="rId9" imgW="9752381" imgH="6501587" progId="Photoshop.Image.7">
                  <p:embed/>
                  <p:pic>
                    <p:nvPicPr>
                      <p:cNvPr id="28680" name="Object 5">
                        <a:extLst>
                          <a:ext uri="{FF2B5EF4-FFF2-40B4-BE49-F238E27FC236}">
                            <a16:creationId xmlns:a16="http://schemas.microsoft.com/office/drawing/2014/main" id="{11F53AE7-E239-4C81-B750-FB1619843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4318000"/>
                        <a:ext cx="3581400" cy="238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7" name="Text Box 8">
            <a:extLst>
              <a:ext uri="{FF2B5EF4-FFF2-40B4-BE49-F238E27FC236}">
                <a16:creationId xmlns:a16="http://schemas.microsoft.com/office/drawing/2014/main" id="{3AC51437-1FD3-4D16-BDBB-BF098EB3C3E5}"/>
              </a:ext>
            </a:extLst>
          </p:cNvPr>
          <p:cNvSpPr txBox="1">
            <a:spLocks noChangeArrowheads="1"/>
          </p:cNvSpPr>
          <p:nvPr/>
        </p:nvSpPr>
        <p:spPr bwMode="auto">
          <a:xfrm>
            <a:off x="76200" y="6248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CN" sz="2400">
                <a:solidFill>
                  <a:schemeClr val="accent2"/>
                </a:solidFill>
                <a:latin typeface="Arial" panose="020B0604020202020204" pitchFamily="34" charset="0"/>
                <a:hlinkClick r:id="rId11" action="ppaction://hlinkfile"/>
              </a:rPr>
              <a:t>Example</a:t>
            </a:r>
            <a:endParaRPr lang="en-US" altLang="zh-CN" sz="2400">
              <a:solidFill>
                <a:schemeClr val="accent2"/>
              </a:solidFill>
              <a:latin typeface="Arial" panose="020B0604020202020204" pitchFamily="34" charset="0"/>
            </a:endParaRPr>
          </a:p>
        </p:txBody>
      </p:sp>
      <p:sp>
        <p:nvSpPr>
          <p:cNvPr id="27658" name="日期占位符 1">
            <a:extLst>
              <a:ext uri="{FF2B5EF4-FFF2-40B4-BE49-F238E27FC236}">
                <a16:creationId xmlns:a16="http://schemas.microsoft.com/office/drawing/2014/main" id="{664A0EC2-AAFE-4A20-BFD1-A8D52EEA877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C72862A-8FE0-4C70-A44E-47ED6D8A1318}"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680"/>
                                        </p:tgtEl>
                                        <p:attrNameLst>
                                          <p:attrName>style.visibility</p:attrName>
                                        </p:attrNameLst>
                                      </p:cBhvr>
                                      <p:to>
                                        <p:strVal val="visible"/>
                                      </p:to>
                                    </p:set>
                                    <p:animEffect transition="in" filter="fade">
                                      <p:cBhvr>
                                        <p:cTn id="7" dur="500"/>
                                        <p:tgtEl>
                                          <p:spTgt spid="286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8677"/>
                                        </p:tgtEl>
                                        <p:attrNameLst>
                                          <p:attrName>style.visibility</p:attrName>
                                        </p:attrNameLst>
                                      </p:cBhvr>
                                      <p:to>
                                        <p:strVal val="visible"/>
                                      </p:to>
                                    </p:set>
                                    <p:animEffect transition="in" filter="fade">
                                      <p:cBhvr>
                                        <p:cTn id="12" dur="500"/>
                                        <p:tgtEl>
                                          <p:spTgt spid="286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8679"/>
                                        </p:tgtEl>
                                        <p:attrNameLst>
                                          <p:attrName>style.visibility</p:attrName>
                                        </p:attrNameLst>
                                      </p:cBhvr>
                                      <p:to>
                                        <p:strVal val="visible"/>
                                      </p:to>
                                    </p:set>
                                    <p:animEffect transition="in" filter="fade">
                                      <p:cBhvr>
                                        <p:cTn id="17" dur="500"/>
                                        <p:tgtEl>
                                          <p:spTgt spid="286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8678"/>
                                        </p:tgtEl>
                                        <p:attrNameLst>
                                          <p:attrName>style.visibility</p:attrName>
                                        </p:attrNameLst>
                                      </p:cBhvr>
                                      <p:to>
                                        <p:strVal val="visible"/>
                                      </p:to>
                                    </p:set>
                                    <p:animEffect transition="in" filter="fade">
                                      <p:cBhvr>
                                        <p:cTn id="22" dur="5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8725D874-C074-4DB5-ADCF-93D93B79E0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F5B6A9D-ECA0-4F91-9E3E-D42F8D1B6E03}" type="slidenum">
              <a:rPr lang="zh-CN" altLang="en-US" sz="1400">
                <a:latin typeface="Arial" panose="020B0604020202020204" pitchFamily="34" charset="0"/>
              </a:rPr>
              <a:pPr>
                <a:spcBef>
                  <a:spcPct val="0"/>
                </a:spcBef>
                <a:buFontTx/>
                <a:buNone/>
              </a:pPr>
              <a:t>11</a:t>
            </a:fld>
            <a:endParaRPr lang="en-US" altLang="zh-CN" sz="1400">
              <a:latin typeface="Arial" panose="020B0604020202020204" pitchFamily="34" charset="0"/>
            </a:endParaRPr>
          </a:p>
        </p:txBody>
      </p:sp>
      <p:sp>
        <p:nvSpPr>
          <p:cNvPr id="28675" name="Rectangle 2">
            <a:extLst>
              <a:ext uri="{FF2B5EF4-FFF2-40B4-BE49-F238E27FC236}">
                <a16:creationId xmlns:a16="http://schemas.microsoft.com/office/drawing/2014/main" id="{4B753F79-9364-4FCD-B99F-D008DE741907}"/>
              </a:ext>
            </a:extLst>
          </p:cNvPr>
          <p:cNvSpPr>
            <a:spLocks noGrp="1" noChangeArrowheads="1"/>
          </p:cNvSpPr>
          <p:nvPr>
            <p:ph type="title"/>
          </p:nvPr>
        </p:nvSpPr>
        <p:spPr/>
        <p:txBody>
          <a:bodyPr/>
          <a:lstStyle/>
          <a:p>
            <a:pPr eaLnBrk="1" hangingPunct="1"/>
            <a:r>
              <a:rPr lang="zh-CN" altLang="en-US">
                <a:ea typeface="宋体" panose="02010600030101010101" pitchFamily="2" charset="-122"/>
              </a:rPr>
              <a:t>游戏</a:t>
            </a:r>
            <a:r>
              <a:rPr lang="en-US" altLang="zh-CN">
                <a:ea typeface="宋体" panose="02010600030101010101" pitchFamily="2" charset="-122"/>
              </a:rPr>
              <a:t>Games</a:t>
            </a:r>
          </a:p>
        </p:txBody>
      </p:sp>
      <p:sp>
        <p:nvSpPr>
          <p:cNvPr id="28676" name="Rectangle 3">
            <a:extLst>
              <a:ext uri="{FF2B5EF4-FFF2-40B4-BE49-F238E27FC236}">
                <a16:creationId xmlns:a16="http://schemas.microsoft.com/office/drawing/2014/main" id="{62750427-13FD-4018-A534-4257626C222A}"/>
              </a:ext>
            </a:extLst>
          </p:cNvPr>
          <p:cNvSpPr>
            <a:spLocks noGrp="1" noChangeArrowheads="1"/>
          </p:cNvSpPr>
          <p:nvPr>
            <p:ph type="body" idx="1"/>
          </p:nvPr>
        </p:nvSpPr>
        <p:spPr/>
        <p:txBody>
          <a:bodyPr/>
          <a:lstStyle/>
          <a:p>
            <a:pPr eaLnBrk="1" hangingPunct="1"/>
            <a:endParaRPr lang="zh-CN" altLang="en-US">
              <a:ea typeface="宋体" panose="02010600030101010101" pitchFamily="2" charset="-122"/>
            </a:endParaRPr>
          </a:p>
        </p:txBody>
      </p:sp>
      <p:pic>
        <p:nvPicPr>
          <p:cNvPr id="29702" name="Picture 5">
            <a:extLst>
              <a:ext uri="{FF2B5EF4-FFF2-40B4-BE49-F238E27FC236}">
                <a16:creationId xmlns:a16="http://schemas.microsoft.com/office/drawing/2014/main" id="{667E211A-EF51-42E8-894D-1B552E501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1219200"/>
            <a:ext cx="36830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日期占位符 1">
            <a:extLst>
              <a:ext uri="{FF2B5EF4-FFF2-40B4-BE49-F238E27FC236}">
                <a16:creationId xmlns:a16="http://schemas.microsoft.com/office/drawing/2014/main" id="{0CD3315E-8F04-48CC-B2A2-8D264A33321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405AC5B-9C22-43D0-BBB4-A823A63B4925}"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56322" name="Picture 2" descr="http://imgsrc.baidu.com/baike/pic/item/0fb505d514ced58950da4b4a.jpg">
            <a:extLst>
              <a:ext uri="{FF2B5EF4-FFF2-40B4-BE49-F238E27FC236}">
                <a16:creationId xmlns:a16="http://schemas.microsoft.com/office/drawing/2014/main" id="{B6C5DD8A-BBD2-418B-9DAD-D1E857279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76350"/>
            <a:ext cx="4419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6" descr="http://bbs.fm1039.com/upload/2011/03/16/113/87772577314091.jpg">
            <a:extLst>
              <a:ext uri="{FF2B5EF4-FFF2-40B4-BE49-F238E27FC236}">
                <a16:creationId xmlns:a16="http://schemas.microsoft.com/office/drawing/2014/main" id="{B5779817-0DA7-4304-B84A-B9CC25474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13" y="4340225"/>
            <a:ext cx="3284537"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8" descr="http://xbox360.tgbus.com/UploadFiles/201006/20100624102101578.jpg">
            <a:extLst>
              <a:ext uri="{FF2B5EF4-FFF2-40B4-BE49-F238E27FC236}">
                <a16:creationId xmlns:a16="http://schemas.microsoft.com/office/drawing/2014/main" id="{1CC0DD77-2DE5-4492-8BE8-EFA04860D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730625"/>
            <a:ext cx="4267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fade">
                                      <p:cBhvr>
                                        <p:cTn id="7" dur="500"/>
                                        <p:tgtEl>
                                          <p:spTgt spid="563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9702"/>
                                        </p:tgtEl>
                                        <p:attrNameLst>
                                          <p:attrName>style.visibility</p:attrName>
                                        </p:attrNameLst>
                                      </p:cBhvr>
                                      <p:to>
                                        <p:strVal val="visible"/>
                                      </p:to>
                                    </p:set>
                                    <p:animEffect transition="in" filter="fade">
                                      <p:cBhvr>
                                        <p:cTn id="12" dur="500"/>
                                        <p:tgtEl>
                                          <p:spTgt spid="297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6326"/>
                                        </p:tgtEl>
                                        <p:attrNameLst>
                                          <p:attrName>style.visibility</p:attrName>
                                        </p:attrNameLst>
                                      </p:cBhvr>
                                      <p:to>
                                        <p:strVal val="visible"/>
                                      </p:to>
                                    </p:set>
                                    <p:animEffect transition="in" filter="fade">
                                      <p:cBhvr>
                                        <p:cTn id="17" dur="500"/>
                                        <p:tgtEl>
                                          <p:spTgt spid="563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6328"/>
                                        </p:tgtEl>
                                        <p:attrNameLst>
                                          <p:attrName>style.visibility</p:attrName>
                                        </p:attrNameLst>
                                      </p:cBhvr>
                                      <p:to>
                                        <p:strVal val="visible"/>
                                      </p:to>
                                    </p:set>
                                    <p:animEffect transition="in" filter="fade">
                                      <p:cBhvr>
                                        <p:cTn id="22" dur="500"/>
                                        <p:tgtEl>
                                          <p:spTgt spid="56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8">
            <a:extLst>
              <a:ext uri="{FF2B5EF4-FFF2-40B4-BE49-F238E27FC236}">
                <a16:creationId xmlns:a16="http://schemas.microsoft.com/office/drawing/2014/main" id="{468CA299-DF17-4827-8E5B-47EB1BC39FCE}"/>
              </a:ext>
            </a:extLst>
          </p:cNvPr>
          <p:cNvSpPr>
            <a:spLocks noGrp="1"/>
          </p:cNvSpPr>
          <p:nvPr>
            <p:ph idx="1"/>
          </p:nvPr>
        </p:nvSpPr>
        <p:spPr/>
        <p:txBody>
          <a:bodyPr/>
          <a:lstStyle/>
          <a:p>
            <a:endParaRPr lang="zh-CN" altLang="en-US">
              <a:ea typeface="宋体" panose="02010600030101010101" pitchFamily="2" charset="-122"/>
            </a:endParaRPr>
          </a:p>
        </p:txBody>
      </p:sp>
      <p:sp>
        <p:nvSpPr>
          <p:cNvPr id="29699" name="灯片编号占位符 5">
            <a:extLst>
              <a:ext uri="{FF2B5EF4-FFF2-40B4-BE49-F238E27FC236}">
                <a16:creationId xmlns:a16="http://schemas.microsoft.com/office/drawing/2014/main" id="{D5C1167C-7041-4B5C-A58E-4629506E01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93A79A1-7605-4020-8ED8-CA7FB1981250}" type="slidenum">
              <a:rPr lang="zh-CN" altLang="en-US" sz="1400">
                <a:latin typeface="Arial" panose="020B0604020202020204" pitchFamily="34" charset="0"/>
              </a:rPr>
              <a:pPr>
                <a:spcBef>
                  <a:spcPct val="0"/>
                </a:spcBef>
                <a:buFontTx/>
                <a:buNone/>
              </a:pPr>
              <a:t>12</a:t>
            </a:fld>
            <a:endParaRPr lang="en-US" altLang="zh-CN" sz="1400">
              <a:latin typeface="Arial" panose="020B0604020202020204" pitchFamily="34" charset="0"/>
            </a:endParaRPr>
          </a:p>
        </p:txBody>
      </p:sp>
      <p:sp>
        <p:nvSpPr>
          <p:cNvPr id="29700" name="Rectangle 2">
            <a:extLst>
              <a:ext uri="{FF2B5EF4-FFF2-40B4-BE49-F238E27FC236}">
                <a16:creationId xmlns:a16="http://schemas.microsoft.com/office/drawing/2014/main" id="{B0C6EC30-77BD-4077-98CE-81D03FA88818}"/>
              </a:ext>
            </a:extLst>
          </p:cNvPr>
          <p:cNvSpPr>
            <a:spLocks noGrp="1" noChangeArrowheads="1"/>
          </p:cNvSpPr>
          <p:nvPr>
            <p:ph type="title"/>
          </p:nvPr>
        </p:nvSpPr>
        <p:spPr/>
        <p:txBody>
          <a:bodyPr/>
          <a:lstStyle/>
          <a:p>
            <a:pPr eaLnBrk="1" hangingPunct="1"/>
            <a:r>
              <a:rPr lang="zh-CN" altLang="en-US">
                <a:ea typeface="宋体" panose="02010600030101010101" pitchFamily="2" charset="-122"/>
              </a:rPr>
              <a:t>电影</a:t>
            </a:r>
            <a:r>
              <a:rPr lang="en-US" altLang="zh-CN">
                <a:ea typeface="宋体" panose="02010600030101010101" pitchFamily="2" charset="-122"/>
              </a:rPr>
              <a:t>Movies</a:t>
            </a:r>
          </a:p>
        </p:txBody>
      </p:sp>
      <p:graphicFrame>
        <p:nvGraphicFramePr>
          <p:cNvPr id="30725" name="Object 2">
            <a:extLst>
              <a:ext uri="{FF2B5EF4-FFF2-40B4-BE49-F238E27FC236}">
                <a16:creationId xmlns:a16="http://schemas.microsoft.com/office/drawing/2014/main" id="{B4EA0831-823A-4AD4-B821-DB0E551D46CB}"/>
              </a:ext>
            </a:extLst>
          </p:cNvPr>
          <p:cNvGraphicFramePr>
            <a:graphicFrameLocks noChangeAspect="1"/>
          </p:cNvGraphicFramePr>
          <p:nvPr/>
        </p:nvGraphicFramePr>
        <p:xfrm>
          <a:off x="4191000" y="4457700"/>
          <a:ext cx="4287838" cy="1905000"/>
        </p:xfrm>
        <a:graphic>
          <a:graphicData uri="http://schemas.openxmlformats.org/presentationml/2006/ole">
            <mc:AlternateContent xmlns:mc="http://schemas.openxmlformats.org/markup-compatibility/2006">
              <mc:Choice xmlns:v="urn:schemas-microsoft-com:vml" Requires="v">
                <p:oleObj spid="_x0000_s6216" name="Image" r:id="rId4" imgW="8888889" imgH="3949206" progId="Photoshop.Image.7">
                  <p:embed/>
                </p:oleObj>
              </mc:Choice>
              <mc:Fallback>
                <p:oleObj name="Image" r:id="rId4" imgW="8888889" imgH="3949206" progId="Photoshop.Image.7">
                  <p:embed/>
                  <p:pic>
                    <p:nvPicPr>
                      <p:cNvPr id="30725" name="Object 2">
                        <a:extLst>
                          <a:ext uri="{FF2B5EF4-FFF2-40B4-BE49-F238E27FC236}">
                            <a16:creationId xmlns:a16="http://schemas.microsoft.com/office/drawing/2014/main" id="{B4EA0831-823A-4AD4-B821-DB0E551D46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4457700"/>
                        <a:ext cx="428783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6" name="Object 3">
            <a:extLst>
              <a:ext uri="{FF2B5EF4-FFF2-40B4-BE49-F238E27FC236}">
                <a16:creationId xmlns:a16="http://schemas.microsoft.com/office/drawing/2014/main" id="{AB4D821E-1F17-4E50-BCEC-434D53B394F5}"/>
              </a:ext>
            </a:extLst>
          </p:cNvPr>
          <p:cNvGraphicFramePr>
            <a:graphicFrameLocks noChangeAspect="1"/>
          </p:cNvGraphicFramePr>
          <p:nvPr/>
        </p:nvGraphicFramePr>
        <p:xfrm>
          <a:off x="4572000" y="1314450"/>
          <a:ext cx="3810000" cy="2857500"/>
        </p:xfrm>
        <a:graphic>
          <a:graphicData uri="http://schemas.openxmlformats.org/presentationml/2006/ole">
            <mc:AlternateContent xmlns:mc="http://schemas.openxmlformats.org/markup-compatibility/2006">
              <mc:Choice xmlns:v="urn:schemas-microsoft-com:vml" Requires="v">
                <p:oleObj spid="_x0000_s6217" name="Image" r:id="rId6" imgW="8126984" imgH="6095238" progId="Photoshop.Image.7">
                  <p:embed/>
                </p:oleObj>
              </mc:Choice>
              <mc:Fallback>
                <p:oleObj name="Image" r:id="rId6" imgW="8126984" imgH="6095238" progId="Photoshop.Image.7">
                  <p:embed/>
                  <p:pic>
                    <p:nvPicPr>
                      <p:cNvPr id="30726" name="Object 3">
                        <a:extLst>
                          <a:ext uri="{FF2B5EF4-FFF2-40B4-BE49-F238E27FC236}">
                            <a16:creationId xmlns:a16="http://schemas.microsoft.com/office/drawing/2014/main" id="{AB4D821E-1F17-4E50-BCEC-434D53B394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445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3" name="日期占位符 1">
            <a:extLst>
              <a:ext uri="{FF2B5EF4-FFF2-40B4-BE49-F238E27FC236}">
                <a16:creationId xmlns:a16="http://schemas.microsoft.com/office/drawing/2014/main" id="{FBDB87A4-14A6-4F7D-A0BE-75063EDA709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B4F8573-B71E-4586-873C-7C4E4A0CF3BC}"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54280" name="Picture 8" descr="http://pic14.nipic.com/20110517/3270139_143559733001_2.jpg">
            <a:extLst>
              <a:ext uri="{FF2B5EF4-FFF2-40B4-BE49-F238E27FC236}">
                <a16:creationId xmlns:a16="http://schemas.microsoft.com/office/drawing/2014/main" id="{292F8715-52EB-4A27-B187-35740496C8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28072"/>
          <a:stretch>
            <a:fillRect/>
          </a:stretch>
        </p:blipFill>
        <p:spPr bwMode="auto">
          <a:xfrm>
            <a:off x="412750" y="1600200"/>
            <a:ext cx="3419475" cy="458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26"/>
                                        </p:tgtEl>
                                        <p:attrNameLst>
                                          <p:attrName>style.visibility</p:attrName>
                                        </p:attrNameLst>
                                      </p:cBhvr>
                                      <p:to>
                                        <p:strVal val="visible"/>
                                      </p:to>
                                    </p:set>
                                    <p:animEffect transition="in" filter="fade">
                                      <p:cBhvr>
                                        <p:cTn id="7" dur="500"/>
                                        <p:tgtEl>
                                          <p:spTgt spid="307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fade">
                                      <p:cBhvr>
                                        <p:cTn id="12" dur="500"/>
                                        <p:tgtEl>
                                          <p:spTgt spid="30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4280"/>
                                        </p:tgtEl>
                                        <p:attrNameLst>
                                          <p:attrName>style.visibility</p:attrName>
                                        </p:attrNameLst>
                                      </p:cBhvr>
                                      <p:to>
                                        <p:strVal val="visible"/>
                                      </p:to>
                                    </p:set>
                                    <p:animEffect transition="in" filter="fade">
                                      <p:cBhvr>
                                        <p:cTn id="17" dur="500"/>
                                        <p:tgtEl>
                                          <p:spTgt spid="54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07832621-D082-44F4-848D-6F4620D53E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25E8926-F3C4-4D0F-9E50-02894A213C44}" type="slidenum">
              <a:rPr lang="zh-CN" altLang="en-US" sz="1400">
                <a:latin typeface="Arial" panose="020B0604020202020204" pitchFamily="34" charset="0"/>
              </a:rPr>
              <a:pPr>
                <a:spcBef>
                  <a:spcPct val="0"/>
                </a:spcBef>
                <a:buFontTx/>
                <a:buNone/>
              </a:pPr>
              <a:t>13</a:t>
            </a:fld>
            <a:endParaRPr lang="en-US" altLang="zh-CN" sz="1400">
              <a:latin typeface="Arial" panose="020B0604020202020204" pitchFamily="34" charset="0"/>
            </a:endParaRPr>
          </a:p>
        </p:txBody>
      </p:sp>
      <p:sp>
        <p:nvSpPr>
          <p:cNvPr id="30723" name="Rectangle 2">
            <a:extLst>
              <a:ext uri="{FF2B5EF4-FFF2-40B4-BE49-F238E27FC236}">
                <a16:creationId xmlns:a16="http://schemas.microsoft.com/office/drawing/2014/main" id="{E9A6E30D-AD82-46AC-BE92-13D7C4D36540}"/>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虚拟现实</a:t>
            </a:r>
            <a:r>
              <a:rPr lang="en-US" altLang="zh-CN" dirty="0">
                <a:ea typeface="宋体" panose="02010600030101010101" pitchFamily="2" charset="-122"/>
              </a:rPr>
              <a:t>Virtual Reality</a:t>
            </a:r>
          </a:p>
        </p:txBody>
      </p:sp>
      <p:graphicFrame>
        <p:nvGraphicFramePr>
          <p:cNvPr id="31748" name="Object 3">
            <a:extLst>
              <a:ext uri="{FF2B5EF4-FFF2-40B4-BE49-F238E27FC236}">
                <a16:creationId xmlns:a16="http://schemas.microsoft.com/office/drawing/2014/main" id="{8F67624A-B545-4594-861D-07A0658B31FD}"/>
              </a:ext>
            </a:extLst>
          </p:cNvPr>
          <p:cNvGraphicFramePr>
            <a:graphicFrameLocks noGrp="1" noChangeAspect="1"/>
          </p:cNvGraphicFramePr>
          <p:nvPr>
            <p:ph type="body" idx="1"/>
          </p:nvPr>
        </p:nvGraphicFramePr>
        <p:xfrm>
          <a:off x="4292600" y="3200400"/>
          <a:ext cx="4468813" cy="3352800"/>
        </p:xfrm>
        <a:graphic>
          <a:graphicData uri="http://schemas.openxmlformats.org/presentationml/2006/ole">
            <mc:AlternateContent xmlns:mc="http://schemas.openxmlformats.org/markup-compatibility/2006">
              <mc:Choice xmlns:v="urn:schemas-microsoft-com:vml" Requires="v">
                <p:oleObj spid="_x0000_s7240" name="Image" r:id="rId4" imgW="8126984" imgH="6095238" progId="Photoshop.Image.7">
                  <p:embed/>
                </p:oleObj>
              </mc:Choice>
              <mc:Fallback>
                <p:oleObj name="Image" r:id="rId4" imgW="8126984" imgH="6095238" progId="Photoshop.Image.7">
                  <p:embed/>
                  <p:pic>
                    <p:nvPicPr>
                      <p:cNvPr id="31748" name="Object 3">
                        <a:extLst>
                          <a:ext uri="{FF2B5EF4-FFF2-40B4-BE49-F238E27FC236}">
                            <a16:creationId xmlns:a16="http://schemas.microsoft.com/office/drawing/2014/main" id="{8F67624A-B545-4594-861D-07A0658B31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2600" y="3200400"/>
                        <a:ext cx="446881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9" name="Object 4">
            <a:extLst>
              <a:ext uri="{FF2B5EF4-FFF2-40B4-BE49-F238E27FC236}">
                <a16:creationId xmlns:a16="http://schemas.microsoft.com/office/drawing/2014/main" id="{B85BCD4B-A875-4C8F-AEF5-385680D26579}"/>
              </a:ext>
            </a:extLst>
          </p:cNvPr>
          <p:cNvGraphicFramePr>
            <a:graphicFrameLocks noChangeAspect="1"/>
          </p:cNvGraphicFramePr>
          <p:nvPr/>
        </p:nvGraphicFramePr>
        <p:xfrm>
          <a:off x="685800" y="3200400"/>
          <a:ext cx="2951163" cy="3373438"/>
        </p:xfrm>
        <a:graphic>
          <a:graphicData uri="http://schemas.openxmlformats.org/presentationml/2006/ole">
            <mc:AlternateContent xmlns:mc="http://schemas.openxmlformats.org/markup-compatibility/2006">
              <mc:Choice xmlns:v="urn:schemas-microsoft-com:vml" Requires="v">
                <p:oleObj spid="_x0000_s7241" name="Image" r:id="rId6" imgW="1133666" imgH="1712834" progId="Photoshop.Image.7">
                  <p:embed/>
                </p:oleObj>
              </mc:Choice>
              <mc:Fallback>
                <p:oleObj name="Image" r:id="rId6" imgW="1133666" imgH="1712834" progId="Photoshop.Image.7">
                  <p:embed/>
                  <p:pic>
                    <p:nvPicPr>
                      <p:cNvPr id="31749" name="Object 4">
                        <a:extLst>
                          <a:ext uri="{FF2B5EF4-FFF2-40B4-BE49-F238E27FC236}">
                            <a16:creationId xmlns:a16="http://schemas.microsoft.com/office/drawing/2014/main" id="{B85BCD4B-A875-4C8F-AEF5-385680D265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24390"/>
                      <a:stretch>
                        <a:fillRect/>
                      </a:stretch>
                    </p:blipFill>
                    <p:spPr bwMode="auto">
                      <a:xfrm>
                        <a:off x="685800" y="3200400"/>
                        <a:ext cx="2951163" cy="337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6" name="Rectangle 6">
            <a:extLst>
              <a:ext uri="{FF2B5EF4-FFF2-40B4-BE49-F238E27FC236}">
                <a16:creationId xmlns:a16="http://schemas.microsoft.com/office/drawing/2014/main" id="{41499F22-2026-4752-B608-6D24C03B0A13}"/>
              </a:ext>
            </a:extLst>
          </p:cNvPr>
          <p:cNvSpPr>
            <a:spLocks noChangeArrowheads="1"/>
          </p:cNvSpPr>
          <p:nvPr/>
        </p:nvSpPr>
        <p:spPr bwMode="auto">
          <a:xfrm>
            <a:off x="228600" y="1143000"/>
            <a:ext cx="81534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zh-CN" altLang="en-US">
                <a:ea typeface="宋体" panose="02010600030101010101" pitchFamily="2" charset="-122"/>
              </a:rPr>
              <a:t>用户可在其中自由运动，随意观察周围的景物，并通过一些特殊的设备与虚拟物体进行交互操作。</a:t>
            </a:r>
          </a:p>
        </p:txBody>
      </p:sp>
      <p:sp>
        <p:nvSpPr>
          <p:cNvPr id="30727" name="日期占位符 1">
            <a:extLst>
              <a:ext uri="{FF2B5EF4-FFF2-40B4-BE49-F238E27FC236}">
                <a16:creationId xmlns:a16="http://schemas.microsoft.com/office/drawing/2014/main" id="{904D7189-CB20-4621-AFC1-855A5DBB3FC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4E0F1C9-39D4-4EF3-B2C7-DC38D3EC878B}"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fade">
                                      <p:cBhvr>
                                        <p:cTn id="7" dur="500"/>
                                        <p:tgtEl>
                                          <p:spTgt spid="317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fade">
                                      <p:cBhvr>
                                        <p:cTn id="12"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65072CE7-3EF3-458B-BC08-B986ECC8B25E}"/>
              </a:ext>
            </a:extLst>
          </p:cNvPr>
          <p:cNvSpPr>
            <a:spLocks noGrp="1"/>
          </p:cNvSpPr>
          <p:nvPr>
            <p:ph type="title"/>
          </p:nvPr>
        </p:nvSpPr>
        <p:spPr/>
        <p:txBody>
          <a:bodyPr/>
          <a:lstStyle/>
          <a:p>
            <a:r>
              <a:rPr lang="zh-CN" altLang="en-US">
                <a:ea typeface="宋体" panose="02010600030101010101" pitchFamily="2" charset="-122"/>
              </a:rPr>
              <a:t>三个问题</a:t>
            </a:r>
          </a:p>
        </p:txBody>
      </p:sp>
      <p:sp>
        <p:nvSpPr>
          <p:cNvPr id="3075" name="内容占位符 2">
            <a:extLst>
              <a:ext uri="{FF2B5EF4-FFF2-40B4-BE49-F238E27FC236}">
                <a16:creationId xmlns:a16="http://schemas.microsoft.com/office/drawing/2014/main" id="{810933DB-8B36-4C90-85D4-02E974458395}"/>
              </a:ext>
            </a:extLst>
          </p:cNvPr>
          <p:cNvSpPr>
            <a:spLocks noGrp="1"/>
          </p:cNvSpPr>
          <p:nvPr>
            <p:ph idx="1"/>
          </p:nvPr>
        </p:nvSpPr>
        <p:spPr>
          <a:xfrm>
            <a:off x="266700" y="1066800"/>
            <a:ext cx="8763000" cy="5181600"/>
          </a:xfrm>
        </p:spPr>
        <p:txBody>
          <a:bodyPr/>
          <a:lstStyle/>
          <a:p>
            <a:r>
              <a:rPr lang="zh-CN" altLang="en-US" dirty="0">
                <a:ea typeface="宋体" panose="02010600030101010101" pitchFamily="2" charset="-122"/>
              </a:rPr>
              <a:t>计算机图形学</a:t>
            </a:r>
            <a:r>
              <a:rPr lang="en-US" altLang="zh-CN" dirty="0">
                <a:ea typeface="宋体" panose="02010600030101010101" pitchFamily="2" charset="-122"/>
              </a:rPr>
              <a:t>Computer Graphics: CG</a:t>
            </a:r>
          </a:p>
          <a:p>
            <a:r>
              <a:rPr lang="en-US" altLang="zh-CN" dirty="0">
                <a:solidFill>
                  <a:srgbClr val="0000FF"/>
                </a:solidFill>
                <a:ea typeface="宋体" panose="02010600030101010101" pitchFamily="2" charset="-122"/>
              </a:rPr>
              <a:t>What?</a:t>
            </a:r>
          </a:p>
          <a:p>
            <a:r>
              <a:rPr lang="en-US" altLang="zh-CN" dirty="0">
                <a:ea typeface="宋体" panose="02010600030101010101" pitchFamily="2" charset="-122"/>
              </a:rPr>
              <a:t>Why?</a:t>
            </a:r>
          </a:p>
          <a:p>
            <a:r>
              <a:rPr lang="en-US" altLang="zh-CN" dirty="0">
                <a:ea typeface="宋体" panose="02010600030101010101" pitchFamily="2" charset="-122"/>
              </a:rPr>
              <a:t>How?</a:t>
            </a:r>
          </a:p>
          <a:p>
            <a:pPr marL="0" indent="0">
              <a:buNone/>
            </a:pPr>
            <a:endParaRPr lang="en-US" altLang="zh-CN" dirty="0">
              <a:ea typeface="宋体" panose="02010600030101010101" pitchFamily="2" charset="-122"/>
            </a:endParaRPr>
          </a:p>
          <a:p>
            <a:endParaRPr lang="zh-CN" altLang="en-US" dirty="0">
              <a:ea typeface="宋体" panose="02010600030101010101" pitchFamily="2" charset="-122"/>
            </a:endParaRPr>
          </a:p>
        </p:txBody>
      </p:sp>
      <p:sp>
        <p:nvSpPr>
          <p:cNvPr id="8196" name="灯片编号占位符 3">
            <a:extLst>
              <a:ext uri="{FF2B5EF4-FFF2-40B4-BE49-F238E27FC236}">
                <a16:creationId xmlns:a16="http://schemas.microsoft.com/office/drawing/2014/main" id="{585C6322-A911-400A-A997-BF8BCE19E5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3E537E-F837-4CC0-B2CB-BD9E5CD74C61}" type="slidenum">
              <a:rPr lang="zh-CN" altLang="en-US" sz="1400">
                <a:latin typeface="Arial" panose="020B0604020202020204" pitchFamily="34" charset="0"/>
              </a:rPr>
              <a:pPr>
                <a:spcBef>
                  <a:spcPct val="0"/>
                </a:spcBef>
                <a:buFontTx/>
                <a:buNone/>
              </a:pPr>
              <a:t>14</a:t>
            </a:fld>
            <a:endParaRPr lang="en-US" altLang="zh-CN" sz="1400">
              <a:latin typeface="Arial" panose="020B0604020202020204" pitchFamily="34" charset="0"/>
            </a:endParaRPr>
          </a:p>
        </p:txBody>
      </p:sp>
      <p:sp>
        <p:nvSpPr>
          <p:cNvPr id="8197" name="日期占位符 1">
            <a:extLst>
              <a:ext uri="{FF2B5EF4-FFF2-40B4-BE49-F238E27FC236}">
                <a16:creationId xmlns:a16="http://schemas.microsoft.com/office/drawing/2014/main" id="{4FBE0362-844C-439C-AD15-5C0FEB9B924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AFD142-DB8D-4410-B465-7F587166B57D}"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6" name="Picture 3">
            <a:extLst>
              <a:ext uri="{FF2B5EF4-FFF2-40B4-BE49-F238E27FC236}">
                <a16:creationId xmlns:a16="http://schemas.microsoft.com/office/drawing/2014/main" id="{67D942C8-1287-4450-B213-055B4A0EF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3976688"/>
            <a:ext cx="3024188"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5A86BA76-DAE3-4AF9-821A-0E97C084DC2F}"/>
              </a:ext>
            </a:extLst>
          </p:cNvPr>
          <p:cNvGrpSpPr>
            <a:grpSpLocks/>
          </p:cNvGrpSpPr>
          <p:nvPr/>
        </p:nvGrpSpPr>
        <p:grpSpPr bwMode="auto">
          <a:xfrm>
            <a:off x="3328988" y="4057650"/>
            <a:ext cx="5013325" cy="2378075"/>
            <a:chOff x="3328988" y="4057650"/>
            <a:chExt cx="5013325" cy="2378075"/>
          </a:xfrm>
        </p:grpSpPr>
        <p:cxnSp>
          <p:nvCxnSpPr>
            <p:cNvPr id="8200" name="直接连接符 27">
              <a:extLst>
                <a:ext uri="{FF2B5EF4-FFF2-40B4-BE49-F238E27FC236}">
                  <a16:creationId xmlns:a16="http://schemas.microsoft.com/office/drawing/2014/main" id="{0BBA9933-F955-43E5-85CC-75B80F45E629}"/>
                </a:ext>
              </a:extLst>
            </p:cNvPr>
            <p:cNvCxnSpPr>
              <a:cxnSpLocks noChangeShapeType="1"/>
            </p:cNvCxnSpPr>
            <p:nvPr/>
          </p:nvCxnSpPr>
          <p:spPr bwMode="auto">
            <a:xfrm>
              <a:off x="3457576" y="6289675"/>
              <a:ext cx="1619249"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1" name="矩形 28">
              <a:extLst>
                <a:ext uri="{FF2B5EF4-FFF2-40B4-BE49-F238E27FC236}">
                  <a16:creationId xmlns:a16="http://schemas.microsoft.com/office/drawing/2014/main" id="{231098BC-DDED-4D5F-B60D-ABC4B95E7806}"/>
                </a:ext>
              </a:extLst>
            </p:cNvPr>
            <p:cNvSpPr>
              <a:spLocks noChangeArrowheads="1"/>
            </p:cNvSpPr>
            <p:nvPr/>
          </p:nvSpPr>
          <p:spPr bwMode="auto">
            <a:xfrm>
              <a:off x="3589896" y="5629275"/>
              <a:ext cx="1058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What</a:t>
              </a:r>
              <a:endParaRPr lang="zh-CN" altLang="en-US" sz="2800">
                <a:latin typeface="Constantia" panose="02030602050306030303" pitchFamily="18" charset="0"/>
                <a:ea typeface="微软雅黑" panose="020B0503020204020204" pitchFamily="34" charset="-122"/>
              </a:endParaRPr>
            </a:p>
          </p:txBody>
        </p:sp>
        <p:sp>
          <p:nvSpPr>
            <p:cNvPr id="8202" name="椭圆 55">
              <a:extLst>
                <a:ext uri="{FF2B5EF4-FFF2-40B4-BE49-F238E27FC236}">
                  <a16:creationId xmlns:a16="http://schemas.microsoft.com/office/drawing/2014/main" id="{1E0E9273-BB0B-4D1E-9BF3-2F208402791A}"/>
                </a:ext>
              </a:extLst>
            </p:cNvPr>
            <p:cNvSpPr>
              <a:spLocks noChangeArrowheads="1"/>
            </p:cNvSpPr>
            <p:nvPr/>
          </p:nvSpPr>
          <p:spPr bwMode="auto">
            <a:xfrm>
              <a:off x="3328988" y="6146800"/>
              <a:ext cx="287338" cy="288925"/>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3" name="直接连接符 23">
              <a:extLst>
                <a:ext uri="{FF2B5EF4-FFF2-40B4-BE49-F238E27FC236}">
                  <a16:creationId xmlns:a16="http://schemas.microsoft.com/office/drawing/2014/main" id="{257063D0-0D7E-4438-A6BA-A8BC82ADB639}"/>
                </a:ext>
              </a:extLst>
            </p:cNvPr>
            <p:cNvCxnSpPr>
              <a:cxnSpLocks noChangeShapeType="1"/>
            </p:cNvCxnSpPr>
            <p:nvPr/>
          </p:nvCxnSpPr>
          <p:spPr bwMode="auto">
            <a:xfrm rot="5400000" flipH="1" flipV="1">
              <a:off x="4687094" y="5895182"/>
              <a:ext cx="784224" cy="1588"/>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4" name="椭圆 34">
              <a:extLst>
                <a:ext uri="{FF2B5EF4-FFF2-40B4-BE49-F238E27FC236}">
                  <a16:creationId xmlns:a16="http://schemas.microsoft.com/office/drawing/2014/main" id="{682F64F2-253F-4B7F-9DFE-62B231C2BE81}"/>
                </a:ext>
              </a:extLst>
            </p:cNvPr>
            <p:cNvSpPr>
              <a:spLocks noChangeArrowheads="1"/>
            </p:cNvSpPr>
            <p:nvPr/>
          </p:nvSpPr>
          <p:spPr bwMode="auto">
            <a:xfrm>
              <a:off x="4913313" y="6148387"/>
              <a:ext cx="287337" cy="287338"/>
            </a:xfrm>
            <a:prstGeom prst="ellipse">
              <a:avLst/>
            </a:prstGeom>
            <a:solidFill>
              <a:schemeClr val="bg1"/>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5" name="直接连接符 24">
              <a:extLst>
                <a:ext uri="{FF2B5EF4-FFF2-40B4-BE49-F238E27FC236}">
                  <a16:creationId xmlns:a16="http://schemas.microsoft.com/office/drawing/2014/main" id="{96AD3116-24F9-4193-9BED-76D6B1C1D21F}"/>
                </a:ext>
              </a:extLst>
            </p:cNvPr>
            <p:cNvCxnSpPr>
              <a:cxnSpLocks noChangeShapeType="1"/>
            </p:cNvCxnSpPr>
            <p:nvPr/>
          </p:nvCxnSpPr>
          <p:spPr bwMode="auto">
            <a:xfrm>
              <a:off x="5100638" y="5521325"/>
              <a:ext cx="1619250"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6" name="矩形 29">
              <a:extLst>
                <a:ext uri="{FF2B5EF4-FFF2-40B4-BE49-F238E27FC236}">
                  <a16:creationId xmlns:a16="http://schemas.microsoft.com/office/drawing/2014/main" id="{C442E07D-2F99-43DD-8F9D-E2505451D21C}"/>
                </a:ext>
              </a:extLst>
            </p:cNvPr>
            <p:cNvSpPr>
              <a:spLocks noChangeArrowheads="1"/>
            </p:cNvSpPr>
            <p:nvPr/>
          </p:nvSpPr>
          <p:spPr bwMode="auto">
            <a:xfrm>
              <a:off x="5334000" y="4876800"/>
              <a:ext cx="9264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Why</a:t>
              </a:r>
              <a:endParaRPr lang="zh-CN" altLang="en-US" sz="2800">
                <a:latin typeface="Constantia" panose="02030602050306030303" pitchFamily="18" charset="0"/>
                <a:ea typeface="微软雅黑" panose="020B0503020204020204" pitchFamily="34" charset="-122"/>
              </a:endParaRPr>
            </a:p>
          </p:txBody>
        </p:sp>
        <p:sp>
          <p:nvSpPr>
            <p:cNvPr id="8207" name="椭圆 36">
              <a:extLst>
                <a:ext uri="{FF2B5EF4-FFF2-40B4-BE49-F238E27FC236}">
                  <a16:creationId xmlns:a16="http://schemas.microsoft.com/office/drawing/2014/main" id="{9364538E-5CF6-4D4B-B0FC-D67E05AE6FC2}"/>
                </a:ext>
              </a:extLst>
            </p:cNvPr>
            <p:cNvSpPr>
              <a:spLocks noChangeArrowheads="1"/>
            </p:cNvSpPr>
            <p:nvPr/>
          </p:nvSpPr>
          <p:spPr bwMode="auto">
            <a:xfrm>
              <a:off x="4913313" y="5365750"/>
              <a:ext cx="287338" cy="288925"/>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8" name="直接连接符 25">
              <a:extLst>
                <a:ext uri="{FF2B5EF4-FFF2-40B4-BE49-F238E27FC236}">
                  <a16:creationId xmlns:a16="http://schemas.microsoft.com/office/drawing/2014/main" id="{B64BA079-A2AA-413E-A80D-92D417652112}"/>
                </a:ext>
              </a:extLst>
            </p:cNvPr>
            <p:cNvCxnSpPr>
              <a:cxnSpLocks noChangeShapeType="1"/>
            </p:cNvCxnSpPr>
            <p:nvPr/>
          </p:nvCxnSpPr>
          <p:spPr bwMode="auto">
            <a:xfrm rot="5400000" flipH="1" flipV="1">
              <a:off x="6330951" y="5110162"/>
              <a:ext cx="785812" cy="1588"/>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9" name="椭圆 37">
              <a:extLst>
                <a:ext uri="{FF2B5EF4-FFF2-40B4-BE49-F238E27FC236}">
                  <a16:creationId xmlns:a16="http://schemas.microsoft.com/office/drawing/2014/main" id="{F584A3C0-D5FE-4922-85D5-3A8D0620D80C}"/>
                </a:ext>
              </a:extLst>
            </p:cNvPr>
            <p:cNvSpPr>
              <a:spLocks noChangeArrowheads="1"/>
            </p:cNvSpPr>
            <p:nvPr/>
          </p:nvSpPr>
          <p:spPr bwMode="auto">
            <a:xfrm>
              <a:off x="6569075" y="5367337"/>
              <a:ext cx="287338" cy="287338"/>
            </a:xfrm>
            <a:prstGeom prst="ellipse">
              <a:avLst/>
            </a:prstGeom>
            <a:solidFill>
              <a:schemeClr val="bg1"/>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10" name="直接连接符 26">
              <a:extLst>
                <a:ext uri="{FF2B5EF4-FFF2-40B4-BE49-F238E27FC236}">
                  <a16:creationId xmlns:a16="http://schemas.microsoft.com/office/drawing/2014/main" id="{26F60068-C2DF-43FD-99F2-05DB2A1224DF}"/>
                </a:ext>
              </a:extLst>
            </p:cNvPr>
            <p:cNvCxnSpPr>
              <a:cxnSpLocks noChangeShapeType="1"/>
            </p:cNvCxnSpPr>
            <p:nvPr/>
          </p:nvCxnSpPr>
          <p:spPr bwMode="auto">
            <a:xfrm>
              <a:off x="6723063" y="4718051"/>
              <a:ext cx="1619250"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11" name="矩形 30">
              <a:extLst>
                <a:ext uri="{FF2B5EF4-FFF2-40B4-BE49-F238E27FC236}">
                  <a16:creationId xmlns:a16="http://schemas.microsoft.com/office/drawing/2014/main" id="{042B0557-50E3-4EC4-82CA-0D7BFEAC0438}"/>
                </a:ext>
              </a:extLst>
            </p:cNvPr>
            <p:cNvSpPr>
              <a:spLocks noChangeArrowheads="1"/>
            </p:cNvSpPr>
            <p:nvPr/>
          </p:nvSpPr>
          <p:spPr bwMode="auto">
            <a:xfrm>
              <a:off x="7010399" y="4057650"/>
              <a:ext cx="910377"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How</a:t>
              </a:r>
              <a:endParaRPr lang="zh-CN" altLang="en-US" sz="2800">
                <a:latin typeface="Constantia" panose="02030602050306030303" pitchFamily="18" charset="0"/>
                <a:ea typeface="微软雅黑" panose="020B0503020204020204" pitchFamily="34" charset="-122"/>
              </a:endParaRPr>
            </a:p>
          </p:txBody>
        </p:sp>
        <p:sp>
          <p:nvSpPr>
            <p:cNvPr id="8212" name="椭圆 38">
              <a:extLst>
                <a:ext uri="{FF2B5EF4-FFF2-40B4-BE49-F238E27FC236}">
                  <a16:creationId xmlns:a16="http://schemas.microsoft.com/office/drawing/2014/main" id="{A241550C-0D07-42F7-ACEE-10B9518573EB}"/>
                </a:ext>
              </a:extLst>
            </p:cNvPr>
            <p:cNvSpPr>
              <a:spLocks noChangeArrowheads="1"/>
            </p:cNvSpPr>
            <p:nvPr/>
          </p:nvSpPr>
          <p:spPr bwMode="auto">
            <a:xfrm>
              <a:off x="6569075" y="4575176"/>
              <a:ext cx="287337" cy="287337"/>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grpSp>
    </p:spTree>
    <p:extLst>
      <p:ext uri="{BB962C8B-B14F-4D97-AF65-F5344CB8AC3E}">
        <p14:creationId xmlns:p14="http://schemas.microsoft.com/office/powerpoint/2010/main" val="1017095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A816C7EC-12DD-41E4-A261-D70EBF54B3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6AA5233-FC64-4679-A184-558140F91538}" type="slidenum">
              <a:rPr lang="zh-CN" altLang="en-US" sz="1400">
                <a:latin typeface="Arial" panose="020B0604020202020204" pitchFamily="34" charset="0"/>
              </a:rPr>
              <a:pPr>
                <a:spcBef>
                  <a:spcPct val="0"/>
                </a:spcBef>
                <a:buFontTx/>
                <a:buNone/>
              </a:pPr>
              <a:t>15</a:t>
            </a:fld>
            <a:endParaRPr lang="en-US" altLang="zh-CN" sz="1400">
              <a:latin typeface="Arial" panose="020B0604020202020204" pitchFamily="34" charset="0"/>
            </a:endParaRPr>
          </a:p>
        </p:txBody>
      </p:sp>
      <p:sp>
        <p:nvSpPr>
          <p:cNvPr id="31747" name="Rectangle 2">
            <a:extLst>
              <a:ext uri="{FF2B5EF4-FFF2-40B4-BE49-F238E27FC236}">
                <a16:creationId xmlns:a16="http://schemas.microsoft.com/office/drawing/2014/main" id="{FBADA0E3-8D39-411B-8652-8A41CE7BECB8}"/>
              </a:ext>
            </a:extLst>
          </p:cNvPr>
          <p:cNvSpPr>
            <a:spLocks noGrp="1" noChangeArrowheads="1"/>
          </p:cNvSpPr>
          <p:nvPr>
            <p:ph type="title"/>
          </p:nvPr>
        </p:nvSpPr>
        <p:spPr/>
        <p:txBody>
          <a:bodyPr/>
          <a:lstStyle/>
          <a:p>
            <a:pPr eaLnBrk="1" hangingPunct="1"/>
            <a:r>
              <a:rPr lang="zh-CN" altLang="en-US">
                <a:ea typeface="宋体" panose="02010600030101010101" pitchFamily="2" charset="-122"/>
              </a:rPr>
              <a:t>计算机图形学</a:t>
            </a:r>
          </a:p>
        </p:txBody>
      </p:sp>
      <p:sp>
        <p:nvSpPr>
          <p:cNvPr id="14340" name="Rectangle 3">
            <a:extLst>
              <a:ext uri="{FF2B5EF4-FFF2-40B4-BE49-F238E27FC236}">
                <a16:creationId xmlns:a16="http://schemas.microsoft.com/office/drawing/2014/main" id="{4F20CC0B-C016-488C-A64F-485C37167BD4}"/>
              </a:ext>
            </a:extLst>
          </p:cNvPr>
          <p:cNvSpPr>
            <a:spLocks noGrp="1" noChangeArrowheads="1"/>
          </p:cNvSpPr>
          <p:nvPr>
            <p:ph type="body" idx="1"/>
          </p:nvPr>
        </p:nvSpPr>
        <p:spPr/>
        <p:txBody>
          <a:bodyPr/>
          <a:lstStyle/>
          <a:p>
            <a:pPr eaLnBrk="1" hangingPunct="1">
              <a:buFontTx/>
              <a:buNone/>
            </a:pPr>
            <a:endParaRPr lang="en-US" altLang="zh-CN" dirty="0">
              <a:ea typeface="宋体" panose="02010600030101010101" pitchFamily="2" charset="-122"/>
            </a:endParaRPr>
          </a:p>
        </p:txBody>
      </p:sp>
      <p:sp>
        <p:nvSpPr>
          <p:cNvPr id="31749" name="日期占位符 1">
            <a:extLst>
              <a:ext uri="{FF2B5EF4-FFF2-40B4-BE49-F238E27FC236}">
                <a16:creationId xmlns:a16="http://schemas.microsoft.com/office/drawing/2014/main" id="{46905BED-99BF-4BDB-AAC4-ACDB95FBDC0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88C0B0B-DF46-4575-8212-FD36D10AF136}"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31750" name="Picture 3">
            <a:extLst>
              <a:ext uri="{FF2B5EF4-FFF2-40B4-BE49-F238E27FC236}">
                <a16:creationId xmlns:a16="http://schemas.microsoft.com/office/drawing/2014/main" id="{E5F5FEEB-FC51-4D8D-8E0F-BFBC529A7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8" y="2133600"/>
            <a:ext cx="91535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4D816EE9-AD90-488F-883C-91C057A21550}"/>
              </a:ext>
            </a:extLst>
          </p:cNvPr>
          <p:cNvGraphicFramePr>
            <a:graphicFrameLocks noChangeAspect="1"/>
          </p:cNvGraphicFramePr>
          <p:nvPr>
            <p:extLst>
              <p:ext uri="{D42A27DB-BD31-4B8C-83A1-F6EECF244321}">
                <p14:modId xmlns:p14="http://schemas.microsoft.com/office/powerpoint/2010/main" val="1191213032"/>
              </p:ext>
            </p:extLst>
          </p:nvPr>
        </p:nvGraphicFramePr>
        <p:xfrm>
          <a:off x="1466830" y="4678363"/>
          <a:ext cx="6134139" cy="2027237"/>
        </p:xfrm>
        <a:graphic>
          <a:graphicData uri="http://schemas.openxmlformats.org/presentationml/2006/ole">
            <mc:AlternateContent xmlns:mc="http://schemas.openxmlformats.org/markup-compatibility/2006">
              <mc:Choice xmlns:v="urn:schemas-microsoft-com:vml" Requires="v">
                <p:oleObj spid="_x0000_s8229" name="Visio" r:id="rId5" imgW="3343318" imgH="1104891" progId="Visio.Drawing.15">
                  <p:embed/>
                </p:oleObj>
              </mc:Choice>
              <mc:Fallback>
                <p:oleObj name="Visio" r:id="rId5" imgW="3343318" imgH="1104891" progId="Visio.Drawing.15">
                  <p:embed/>
                  <p:pic>
                    <p:nvPicPr>
                      <p:cNvPr id="4" name="对象 3">
                        <a:extLst>
                          <a:ext uri="{FF2B5EF4-FFF2-40B4-BE49-F238E27FC236}">
                            <a16:creationId xmlns:a16="http://schemas.microsoft.com/office/drawing/2014/main" id="{4D816EE9-AD90-488F-883C-91C057A215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830" y="4678363"/>
                        <a:ext cx="6134139" cy="2027237"/>
                      </a:xfrm>
                      <a:prstGeom prst="rect">
                        <a:avLst/>
                      </a:prstGeom>
                      <a:noFill/>
                    </p:spPr>
                  </p:pic>
                </p:oleObj>
              </mc:Fallback>
            </mc:AlternateContent>
          </a:graphicData>
        </a:graphic>
      </p:graphicFrame>
      <p:sp>
        <p:nvSpPr>
          <p:cNvPr id="31746" name="灯片编号占位符 5">
            <a:extLst>
              <a:ext uri="{FF2B5EF4-FFF2-40B4-BE49-F238E27FC236}">
                <a16:creationId xmlns:a16="http://schemas.microsoft.com/office/drawing/2014/main" id="{A816C7EC-12DD-41E4-A261-D70EBF54B3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6AA5233-FC64-4679-A184-558140F91538}" type="slidenum">
              <a:rPr lang="zh-CN" altLang="en-US" sz="1400">
                <a:latin typeface="Arial" panose="020B0604020202020204" pitchFamily="34" charset="0"/>
              </a:rPr>
              <a:pPr>
                <a:spcBef>
                  <a:spcPct val="0"/>
                </a:spcBef>
                <a:buFontTx/>
                <a:buNone/>
              </a:pPr>
              <a:t>16</a:t>
            </a:fld>
            <a:endParaRPr lang="en-US" altLang="zh-CN" sz="1400">
              <a:latin typeface="Arial" panose="020B0604020202020204" pitchFamily="34" charset="0"/>
            </a:endParaRPr>
          </a:p>
        </p:txBody>
      </p:sp>
      <p:sp>
        <p:nvSpPr>
          <p:cNvPr id="31747" name="Rectangle 2">
            <a:extLst>
              <a:ext uri="{FF2B5EF4-FFF2-40B4-BE49-F238E27FC236}">
                <a16:creationId xmlns:a16="http://schemas.microsoft.com/office/drawing/2014/main" id="{FBADA0E3-8D39-411B-8652-8A41CE7BECB8}"/>
              </a:ext>
            </a:extLst>
          </p:cNvPr>
          <p:cNvSpPr>
            <a:spLocks noGrp="1" noChangeArrowheads="1"/>
          </p:cNvSpPr>
          <p:nvPr>
            <p:ph type="title"/>
          </p:nvPr>
        </p:nvSpPr>
        <p:spPr/>
        <p:txBody>
          <a:bodyPr/>
          <a:lstStyle/>
          <a:p>
            <a:pPr eaLnBrk="1" hangingPunct="1"/>
            <a:r>
              <a:rPr lang="zh-CN" altLang="en-US">
                <a:ea typeface="宋体" panose="02010600030101010101" pitchFamily="2" charset="-122"/>
              </a:rPr>
              <a:t>计算机图形学</a:t>
            </a:r>
          </a:p>
        </p:txBody>
      </p:sp>
      <p:sp>
        <p:nvSpPr>
          <p:cNvPr id="14340" name="Rectangle 3">
            <a:extLst>
              <a:ext uri="{FF2B5EF4-FFF2-40B4-BE49-F238E27FC236}">
                <a16:creationId xmlns:a16="http://schemas.microsoft.com/office/drawing/2014/main" id="{4F20CC0B-C016-488C-A64F-485C37167BD4}"/>
              </a:ext>
            </a:extLst>
          </p:cNvPr>
          <p:cNvSpPr>
            <a:spLocks noGrp="1" noChangeArrowheads="1"/>
          </p:cNvSpPr>
          <p:nvPr>
            <p:ph type="body" idx="1"/>
          </p:nvPr>
        </p:nvSpPr>
        <p:spPr/>
        <p:txBody>
          <a:bodyPr/>
          <a:lstStyle/>
          <a:p>
            <a:pPr eaLnBrk="1" hangingPunct="1">
              <a:buFontTx/>
              <a:buNone/>
            </a:pPr>
            <a:endParaRPr lang="en-US" altLang="zh-CN" b="1" dirty="0">
              <a:solidFill>
                <a:schemeClr val="accent2"/>
              </a:solidFill>
              <a:ea typeface="宋体" panose="02010600030101010101" pitchFamily="2" charset="-122"/>
            </a:endParaRPr>
          </a:p>
          <a:p>
            <a:pPr eaLnBrk="1" hangingPunct="1">
              <a:buFontTx/>
              <a:buNone/>
            </a:pPr>
            <a:endParaRPr lang="en-US" altLang="zh-CN" b="1" dirty="0">
              <a:solidFill>
                <a:schemeClr val="accent2"/>
              </a:solidFill>
              <a:ea typeface="宋体" panose="02010600030101010101" pitchFamily="2" charset="-122"/>
            </a:endParaRPr>
          </a:p>
          <a:p>
            <a:pPr eaLnBrk="1" hangingPunct="1"/>
            <a:r>
              <a:rPr lang="zh-CN" altLang="en-US" b="1" dirty="0">
                <a:solidFill>
                  <a:schemeClr val="accent2"/>
                </a:solidFill>
                <a:ea typeface="宋体" panose="02010600030101010101" pitchFamily="2" charset="-122"/>
              </a:rPr>
              <a:t>计算机图形学：</a:t>
            </a:r>
            <a:r>
              <a:rPr lang="zh-CN" altLang="zh-CN" dirty="0"/>
              <a:t>研究通过计算机将场景对象转换为图形并进行显示的一门学科</a:t>
            </a:r>
            <a:endParaRPr lang="en-US" altLang="zh-CN" dirty="0">
              <a:ea typeface="宋体" panose="02010600030101010101" pitchFamily="2" charset="-122"/>
            </a:endParaRPr>
          </a:p>
          <a:p>
            <a:pPr eaLnBrk="1" hangingPunct="1"/>
            <a:r>
              <a:rPr lang="zh-CN" altLang="en-US" dirty="0">
                <a:ea typeface="宋体" panose="02010600030101010101" pitchFamily="2" charset="-122"/>
              </a:rPr>
              <a:t>表示：</a:t>
            </a:r>
            <a:r>
              <a:rPr lang="zh-CN" altLang="zh-CN" dirty="0"/>
              <a:t>将场景对象转换为图形</a:t>
            </a:r>
            <a:r>
              <a:rPr lang="zh-CN" altLang="en-US" dirty="0"/>
              <a:t>；</a:t>
            </a:r>
            <a:r>
              <a:rPr lang="zh-CN" altLang="en-US" dirty="0">
                <a:ea typeface="宋体" panose="02010600030101010101" pitchFamily="2" charset="-122"/>
              </a:rPr>
              <a:t>造型</a:t>
            </a:r>
            <a:r>
              <a:rPr lang="en-US" altLang="zh-CN" dirty="0">
                <a:ea typeface="宋体" panose="02010600030101010101" pitchFamily="2" charset="-122"/>
              </a:rPr>
              <a:t>/</a:t>
            </a:r>
            <a:r>
              <a:rPr lang="zh-CN" altLang="en-US" dirty="0">
                <a:ea typeface="宋体" panose="02010600030101010101" pitchFamily="2" charset="-122"/>
              </a:rPr>
              <a:t>建模</a:t>
            </a:r>
            <a:endParaRPr lang="en-US" altLang="zh-CN" dirty="0">
              <a:ea typeface="宋体" panose="02010600030101010101" pitchFamily="2" charset="-122"/>
            </a:endParaRPr>
          </a:p>
          <a:p>
            <a:pPr eaLnBrk="1" hangingPunct="1"/>
            <a:r>
              <a:rPr lang="zh-CN" altLang="en-US" dirty="0">
                <a:ea typeface="宋体" panose="02010600030101010101" pitchFamily="2" charset="-122"/>
              </a:rPr>
              <a:t>显示：</a:t>
            </a:r>
            <a:r>
              <a:rPr lang="zh-CN" altLang="zh-CN" dirty="0"/>
              <a:t>将转换后的图形显示出来</a:t>
            </a:r>
            <a:r>
              <a:rPr lang="zh-CN" altLang="en-US" dirty="0"/>
              <a:t>；</a:t>
            </a:r>
            <a:r>
              <a:rPr lang="zh-CN" altLang="en-US" dirty="0">
                <a:ea typeface="宋体" panose="02010600030101010101" pitchFamily="2" charset="-122"/>
              </a:rPr>
              <a:t>渲染</a:t>
            </a:r>
            <a:r>
              <a:rPr lang="en-US" altLang="zh-CN" dirty="0">
                <a:ea typeface="宋体" panose="02010600030101010101" pitchFamily="2" charset="-122"/>
              </a:rPr>
              <a:t>/</a:t>
            </a:r>
            <a:r>
              <a:rPr lang="zh-CN" altLang="en-US" dirty="0">
                <a:ea typeface="宋体" panose="02010600030101010101" pitchFamily="2" charset="-122"/>
              </a:rPr>
              <a:t>绘制</a:t>
            </a:r>
            <a:endParaRPr lang="en-US" altLang="zh-CN" dirty="0">
              <a:ea typeface="宋体" panose="02010600030101010101" pitchFamily="2" charset="-122"/>
            </a:endParaRPr>
          </a:p>
        </p:txBody>
      </p:sp>
      <p:sp>
        <p:nvSpPr>
          <p:cNvPr id="31749" name="日期占位符 1">
            <a:extLst>
              <a:ext uri="{FF2B5EF4-FFF2-40B4-BE49-F238E27FC236}">
                <a16:creationId xmlns:a16="http://schemas.microsoft.com/office/drawing/2014/main" id="{46905BED-99BF-4BDB-AAC4-ACDB95FBDC0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88C0B0B-DF46-4575-8212-FD36D10AF136}" type="datetime10">
              <a:rPr lang="zh-CN" altLang="en-US" sz="1400" smtClean="0">
                <a:latin typeface="Arial" panose="020B0604020202020204" pitchFamily="34" charset="0"/>
              </a:rPr>
              <a:pPr>
                <a:spcBef>
                  <a:spcPct val="0"/>
                </a:spcBef>
                <a:buFontTx/>
                <a:buNone/>
              </a:pPr>
              <a:t>08:56</a:t>
            </a:fld>
            <a:endParaRPr lang="en-US" altLang="zh-CN" sz="1400" dirty="0">
              <a:latin typeface="Arial" panose="020B0604020202020204" pitchFamily="34" charset="0"/>
            </a:endParaRPr>
          </a:p>
        </p:txBody>
      </p:sp>
      <p:graphicFrame>
        <p:nvGraphicFramePr>
          <p:cNvPr id="2" name="图示 1">
            <a:extLst>
              <a:ext uri="{FF2B5EF4-FFF2-40B4-BE49-F238E27FC236}">
                <a16:creationId xmlns:a16="http://schemas.microsoft.com/office/drawing/2014/main" id="{FFF18C45-5B48-4E61-A574-A6FE2D6B7ABE}"/>
              </a:ext>
            </a:extLst>
          </p:cNvPr>
          <p:cNvGraphicFramePr/>
          <p:nvPr>
            <p:extLst>
              <p:ext uri="{D42A27DB-BD31-4B8C-83A1-F6EECF244321}">
                <p14:modId xmlns:p14="http://schemas.microsoft.com/office/powerpoint/2010/main" val="1931227399"/>
              </p:ext>
            </p:extLst>
          </p:nvPr>
        </p:nvGraphicFramePr>
        <p:xfrm>
          <a:off x="1485900" y="990600"/>
          <a:ext cx="6096000" cy="1600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a:extLst>
              <a:ext uri="{FF2B5EF4-FFF2-40B4-BE49-F238E27FC236}">
                <a16:creationId xmlns:a16="http://schemas.microsoft.com/office/drawing/2014/main" id="{2DFE602E-22B9-4416-9146-49542461F18C}"/>
              </a:ext>
            </a:extLst>
          </p:cNvPr>
          <p:cNvSpPr>
            <a:spLocks noChangeArrowheads="1"/>
          </p:cNvSpPr>
          <p:nvPr/>
        </p:nvSpPr>
        <p:spPr bwMode="auto">
          <a:xfrm>
            <a:off x="2209800" y="5097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0D2FA2E0-987A-4E8E-8037-F1BB80C3B30F}"/>
              </a:ext>
            </a:extLst>
          </p:cNvPr>
          <p:cNvSpPr>
            <a:spLocks noChangeArrowheads="1"/>
          </p:cNvSpPr>
          <p:nvPr/>
        </p:nvSpPr>
        <p:spPr bwMode="auto">
          <a:xfrm>
            <a:off x="2362200" y="52498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4AA20B3E-F7F4-4E1C-B482-8D3DF25CA224}"/>
              </a:ext>
            </a:extLst>
          </p:cNvPr>
          <p:cNvSpPr txBox="1"/>
          <p:nvPr/>
        </p:nvSpPr>
        <p:spPr>
          <a:xfrm>
            <a:off x="3052798" y="5247591"/>
            <a:ext cx="1152515" cy="646331"/>
          </a:xfrm>
          <a:prstGeom prst="rect">
            <a:avLst/>
          </a:prstGeom>
          <a:solidFill>
            <a:schemeClr val="accent1">
              <a:lumMod val="90000"/>
            </a:schemeClr>
          </a:solidFill>
        </p:spPr>
        <p:txBody>
          <a:bodyPr wrap="square" rtlCol="0">
            <a:spAutoFit/>
          </a:bodyPr>
          <a:lstStyle/>
          <a:p>
            <a:pPr algn="ctr"/>
            <a:r>
              <a:rPr lang="zh-CN" altLang="en-US" dirty="0"/>
              <a:t>表示</a:t>
            </a:r>
            <a:endParaRPr lang="en-US" altLang="zh-CN" dirty="0"/>
          </a:p>
          <a:p>
            <a:pPr algn="ctr"/>
            <a:r>
              <a:rPr lang="zh-CN" altLang="en-US" dirty="0"/>
              <a:t>（建模）</a:t>
            </a:r>
          </a:p>
        </p:txBody>
      </p:sp>
      <p:sp>
        <p:nvSpPr>
          <p:cNvPr id="11" name="文本框 10">
            <a:extLst>
              <a:ext uri="{FF2B5EF4-FFF2-40B4-BE49-F238E27FC236}">
                <a16:creationId xmlns:a16="http://schemas.microsoft.com/office/drawing/2014/main" id="{57D0DBD3-08A9-449F-8242-260D665A6720}"/>
              </a:ext>
            </a:extLst>
          </p:cNvPr>
          <p:cNvSpPr txBox="1"/>
          <p:nvPr/>
        </p:nvSpPr>
        <p:spPr>
          <a:xfrm>
            <a:off x="5400685" y="5249863"/>
            <a:ext cx="1152515" cy="646331"/>
          </a:xfrm>
          <a:prstGeom prst="rect">
            <a:avLst/>
          </a:prstGeom>
          <a:solidFill>
            <a:schemeClr val="accent1">
              <a:lumMod val="90000"/>
            </a:schemeClr>
          </a:solidFill>
        </p:spPr>
        <p:txBody>
          <a:bodyPr wrap="square" rtlCol="0">
            <a:spAutoFit/>
          </a:bodyPr>
          <a:lstStyle/>
          <a:p>
            <a:pPr algn="ctr"/>
            <a:r>
              <a:rPr lang="zh-CN" altLang="en-US" dirty="0"/>
              <a:t>显示</a:t>
            </a:r>
            <a:endParaRPr lang="en-US" altLang="zh-CN" dirty="0"/>
          </a:p>
          <a:p>
            <a:pPr algn="ctr"/>
            <a:r>
              <a:rPr lang="zh-CN" altLang="en-US" dirty="0"/>
              <a:t>（绘制）</a:t>
            </a:r>
          </a:p>
        </p:txBody>
      </p:sp>
    </p:spTree>
    <p:custDataLst>
      <p:tags r:id="rId2"/>
    </p:custDataLst>
    <p:extLst>
      <p:ext uri="{BB962C8B-B14F-4D97-AF65-F5344CB8AC3E}">
        <p14:creationId xmlns:p14="http://schemas.microsoft.com/office/powerpoint/2010/main" val="391446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a:extLst>
              <a:ext uri="{FF2B5EF4-FFF2-40B4-BE49-F238E27FC236}">
                <a16:creationId xmlns:a16="http://schemas.microsoft.com/office/drawing/2014/main" id="{B7A964EA-053E-447F-99CF-2A05A8DD6977}"/>
              </a:ext>
            </a:extLst>
          </p:cNvPr>
          <p:cNvSpPr>
            <a:spLocks noGrp="1" noChangeArrowheads="1"/>
          </p:cNvSpPr>
          <p:nvPr>
            <p:ph type="body" idx="1"/>
          </p:nvPr>
        </p:nvSpPr>
        <p:spPr/>
        <p:txBody>
          <a:bodyPr/>
          <a:lstStyle/>
          <a:p>
            <a:pPr eaLnBrk="1" hangingPunct="1"/>
            <a:r>
              <a:rPr lang="zh-CN" altLang="zh-CN" dirty="0"/>
              <a:t>形指形体或形状，存在于客观世界和虚拟世界，它的本质是“表示”</a:t>
            </a:r>
            <a:endParaRPr lang="en-US" altLang="zh-CN" dirty="0"/>
          </a:p>
          <a:p>
            <a:pPr eaLnBrk="1" hangingPunct="1"/>
            <a:r>
              <a:rPr lang="zh-CN" altLang="zh-CN" dirty="0"/>
              <a:t>图则是由包含几何信息与属性信息的点、线等基本图元构成的画面，用于表达“形”，是“形”的视觉表现，它的本质是“表现”</a:t>
            </a:r>
            <a:endParaRPr lang="en-US" altLang="zh-CN" dirty="0"/>
          </a:p>
          <a:p>
            <a:pPr eaLnBrk="1" hangingPunct="1"/>
            <a:r>
              <a:rPr lang="zh-CN" altLang="zh-CN" dirty="0"/>
              <a:t> “形”是“图”之源，是“图”之根本，“图”的基础</a:t>
            </a:r>
            <a:endParaRPr lang="en-US" altLang="zh-CN" dirty="0"/>
          </a:p>
          <a:p>
            <a:pPr eaLnBrk="1" hangingPunct="1"/>
            <a:r>
              <a:rPr lang="zh-CN" altLang="zh-CN" dirty="0"/>
              <a:t>“图”是“形”的载体，是“形”的表现。</a:t>
            </a:r>
            <a:endParaRPr lang="en-US" altLang="zh-CN" dirty="0">
              <a:solidFill>
                <a:srgbClr val="333399"/>
              </a:solidFill>
              <a:latin typeface="微软雅黑" panose="020B0503020204020204" pitchFamily="34" charset="-122"/>
              <a:ea typeface="微软雅黑" panose="020B0503020204020204" pitchFamily="34" charset="-122"/>
            </a:endParaRPr>
          </a:p>
        </p:txBody>
      </p:sp>
      <p:sp>
        <p:nvSpPr>
          <p:cNvPr id="44035" name="灯片编号占位符 5">
            <a:extLst>
              <a:ext uri="{FF2B5EF4-FFF2-40B4-BE49-F238E27FC236}">
                <a16:creationId xmlns:a16="http://schemas.microsoft.com/office/drawing/2014/main" id="{0E0E6429-9340-4109-AD4B-F66EC55F8C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DEF5139-98FC-42E3-9D2E-A475E0C705F8}" type="slidenum">
              <a:rPr lang="zh-CN" altLang="en-US" sz="1400">
                <a:latin typeface="Arial" panose="020B0604020202020204" pitchFamily="34" charset="0"/>
              </a:rPr>
              <a:pPr>
                <a:spcBef>
                  <a:spcPct val="0"/>
                </a:spcBef>
                <a:buFontTx/>
                <a:buNone/>
              </a:pPr>
              <a:t>17</a:t>
            </a:fld>
            <a:endParaRPr lang="en-US" altLang="zh-CN" sz="1400">
              <a:latin typeface="Arial" panose="020B0604020202020204" pitchFamily="34" charset="0"/>
            </a:endParaRPr>
          </a:p>
        </p:txBody>
      </p:sp>
      <p:sp>
        <p:nvSpPr>
          <p:cNvPr id="44037" name="Rectangle 2">
            <a:extLst>
              <a:ext uri="{FF2B5EF4-FFF2-40B4-BE49-F238E27FC236}">
                <a16:creationId xmlns:a16="http://schemas.microsoft.com/office/drawing/2014/main" id="{1C14058B-9345-43C2-B91A-3F398375CD32}"/>
              </a:ext>
            </a:extLst>
          </p:cNvPr>
          <p:cNvSpPr>
            <a:spLocks noGrp="1" noChangeArrowheads="1"/>
          </p:cNvSpPr>
          <p:nvPr>
            <p:ph type="title"/>
          </p:nvPr>
        </p:nvSpPr>
        <p:spPr/>
        <p:txBody>
          <a:bodyPr/>
          <a:lstStyle/>
          <a:p>
            <a:pPr eaLnBrk="1" hangingPunct="1"/>
            <a:r>
              <a:rPr lang="zh-CN" altLang="en-US">
                <a:ea typeface="宋体" panose="02010600030101010101" pitchFamily="2" charset="-122"/>
              </a:rPr>
              <a:t>图形</a:t>
            </a:r>
          </a:p>
        </p:txBody>
      </p:sp>
      <p:sp>
        <p:nvSpPr>
          <p:cNvPr id="44040" name="日期占位符 1">
            <a:extLst>
              <a:ext uri="{FF2B5EF4-FFF2-40B4-BE49-F238E27FC236}">
                <a16:creationId xmlns:a16="http://schemas.microsoft.com/office/drawing/2014/main" id="{93DCD826-66FF-44CB-B271-BFA7996625C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91A25B0-BF2C-435C-AE58-40E2D8814D6A}"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44041" name="Picture 9" descr="GKS">
            <a:extLst>
              <a:ext uri="{FF2B5EF4-FFF2-40B4-BE49-F238E27FC236}">
                <a16:creationId xmlns:a16="http://schemas.microsoft.com/office/drawing/2014/main" id="{60A36D74-547C-4657-A6CE-DE012E0B4F6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7632" b="17046"/>
          <a:stretch>
            <a:fillRect/>
          </a:stretch>
        </p:blipFill>
        <p:spPr bwMode="auto">
          <a:xfrm>
            <a:off x="6533021" y="4503738"/>
            <a:ext cx="2458579"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06839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17">
                                            <p:txEl>
                                              <p:pRg st="0" end="0"/>
                                            </p:txEl>
                                          </p:spTgt>
                                        </p:tgtEl>
                                        <p:attrNameLst>
                                          <p:attrName>style.visibility</p:attrName>
                                        </p:attrNameLst>
                                      </p:cBhvr>
                                      <p:to>
                                        <p:strVal val="visible"/>
                                      </p:to>
                                    </p:set>
                                    <p:animEffect transition="in" filter="blinds(horizontal)">
                                      <p:cBhvr>
                                        <p:cTn id="7" dur="500"/>
                                        <p:tgtEl>
                                          <p:spTgt spid="133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7">
                                            <p:txEl>
                                              <p:pRg st="1" end="1"/>
                                            </p:txEl>
                                          </p:spTgt>
                                        </p:tgtEl>
                                        <p:attrNameLst>
                                          <p:attrName>style.visibility</p:attrName>
                                        </p:attrNameLst>
                                      </p:cBhvr>
                                      <p:to>
                                        <p:strVal val="visible"/>
                                      </p:to>
                                    </p:set>
                                    <p:animEffect transition="in" filter="blinds(horizontal)">
                                      <p:cBhvr>
                                        <p:cTn id="12" dur="500"/>
                                        <p:tgtEl>
                                          <p:spTgt spid="133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7">
                                            <p:txEl>
                                              <p:pRg st="2" end="2"/>
                                            </p:txEl>
                                          </p:spTgt>
                                        </p:tgtEl>
                                        <p:attrNameLst>
                                          <p:attrName>style.visibility</p:attrName>
                                        </p:attrNameLst>
                                      </p:cBhvr>
                                      <p:to>
                                        <p:strVal val="visible"/>
                                      </p:to>
                                    </p:set>
                                    <p:animEffect transition="in" filter="blinds(horizontal)">
                                      <p:cBhvr>
                                        <p:cTn id="17" dur="500"/>
                                        <p:tgtEl>
                                          <p:spTgt spid="133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317">
                                            <p:txEl>
                                              <p:pRg st="3" end="3"/>
                                            </p:txEl>
                                          </p:spTgt>
                                        </p:tgtEl>
                                        <p:attrNameLst>
                                          <p:attrName>style.visibility</p:attrName>
                                        </p:attrNameLst>
                                      </p:cBhvr>
                                      <p:to>
                                        <p:strVal val="visible"/>
                                      </p:to>
                                    </p:set>
                                    <p:animEffect transition="in" filter="blinds(horizontal)">
                                      <p:cBhvr>
                                        <p:cTn id="22" dur="500"/>
                                        <p:tgtEl>
                                          <p:spTgt spid="133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a:extLst>
              <a:ext uri="{FF2B5EF4-FFF2-40B4-BE49-F238E27FC236}">
                <a16:creationId xmlns:a16="http://schemas.microsoft.com/office/drawing/2014/main" id="{B7A964EA-053E-447F-99CF-2A05A8DD6977}"/>
              </a:ext>
            </a:extLst>
          </p:cNvPr>
          <p:cNvSpPr>
            <a:spLocks noGrp="1" noChangeArrowheads="1"/>
          </p:cNvSpPr>
          <p:nvPr>
            <p:ph type="body" idx="1"/>
          </p:nvPr>
        </p:nvSpPr>
        <p:spPr/>
        <p:txBody>
          <a:bodyPr/>
          <a:lstStyle/>
          <a:p>
            <a:pPr eaLnBrk="1" hangingPunct="1"/>
            <a:r>
              <a:rPr lang="zh-CN" altLang="zh-CN" dirty="0"/>
              <a:t>图形是一种由不同属性（颜色、粗细、图案）的点、线、面等几何元素组合构成的图画，用来表现主客观世界中各种物体的几何信息</a:t>
            </a:r>
            <a:endParaRPr lang="en-US" altLang="zh-CN" dirty="0"/>
          </a:p>
          <a:p>
            <a:pPr eaLnBrk="1" hangingPunct="1"/>
            <a:r>
              <a:rPr lang="en-US" altLang="zh-CN" dirty="0"/>
              <a:t>2D</a:t>
            </a:r>
            <a:r>
              <a:rPr lang="zh-CN" altLang="en-US" dirty="0"/>
              <a:t>和</a:t>
            </a:r>
            <a:r>
              <a:rPr lang="en-US" altLang="zh-CN" dirty="0"/>
              <a:t>3D</a:t>
            </a:r>
            <a:r>
              <a:rPr lang="zh-CN" altLang="en-US" dirty="0"/>
              <a:t>两种形式</a:t>
            </a:r>
            <a:endParaRPr lang="en-US" altLang="zh-CN" dirty="0"/>
          </a:p>
          <a:p>
            <a:pPr marL="0" indent="0" eaLnBrk="1" hangingPunct="1">
              <a:buNone/>
            </a:pPr>
            <a:endParaRPr lang="en-US" altLang="zh-CN" dirty="0">
              <a:solidFill>
                <a:srgbClr val="333399"/>
              </a:solidFill>
              <a:latin typeface="微软雅黑" panose="020B0503020204020204" pitchFamily="34" charset="-122"/>
              <a:ea typeface="微软雅黑" panose="020B0503020204020204" pitchFamily="34" charset="-122"/>
            </a:endParaRPr>
          </a:p>
        </p:txBody>
      </p:sp>
      <p:sp>
        <p:nvSpPr>
          <p:cNvPr id="44035" name="灯片编号占位符 5">
            <a:extLst>
              <a:ext uri="{FF2B5EF4-FFF2-40B4-BE49-F238E27FC236}">
                <a16:creationId xmlns:a16="http://schemas.microsoft.com/office/drawing/2014/main" id="{0E0E6429-9340-4109-AD4B-F66EC55F8C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DEF5139-98FC-42E3-9D2E-A475E0C705F8}" type="slidenum">
              <a:rPr lang="zh-CN" altLang="en-US" sz="1400">
                <a:latin typeface="Arial" panose="020B0604020202020204" pitchFamily="34" charset="0"/>
              </a:rPr>
              <a:pPr>
                <a:spcBef>
                  <a:spcPct val="0"/>
                </a:spcBef>
                <a:buFontTx/>
                <a:buNone/>
              </a:pPr>
              <a:t>18</a:t>
            </a:fld>
            <a:endParaRPr lang="en-US" altLang="zh-CN" sz="1400">
              <a:latin typeface="Arial" panose="020B0604020202020204" pitchFamily="34" charset="0"/>
            </a:endParaRPr>
          </a:p>
        </p:txBody>
      </p:sp>
      <p:sp>
        <p:nvSpPr>
          <p:cNvPr id="44037" name="Rectangle 2">
            <a:extLst>
              <a:ext uri="{FF2B5EF4-FFF2-40B4-BE49-F238E27FC236}">
                <a16:creationId xmlns:a16="http://schemas.microsoft.com/office/drawing/2014/main" id="{1C14058B-9345-43C2-B91A-3F398375CD32}"/>
              </a:ext>
            </a:extLst>
          </p:cNvPr>
          <p:cNvSpPr>
            <a:spLocks noGrp="1" noChangeArrowheads="1"/>
          </p:cNvSpPr>
          <p:nvPr>
            <p:ph type="title"/>
          </p:nvPr>
        </p:nvSpPr>
        <p:spPr/>
        <p:txBody>
          <a:bodyPr/>
          <a:lstStyle/>
          <a:p>
            <a:pPr eaLnBrk="1" hangingPunct="1"/>
            <a:r>
              <a:rPr lang="zh-CN" altLang="en-US">
                <a:ea typeface="宋体" panose="02010600030101010101" pitchFamily="2" charset="-122"/>
              </a:rPr>
              <a:t>图形</a:t>
            </a:r>
          </a:p>
        </p:txBody>
      </p:sp>
      <p:sp>
        <p:nvSpPr>
          <p:cNvPr id="44040" name="日期占位符 1">
            <a:extLst>
              <a:ext uri="{FF2B5EF4-FFF2-40B4-BE49-F238E27FC236}">
                <a16:creationId xmlns:a16="http://schemas.microsoft.com/office/drawing/2014/main" id="{93DCD826-66FF-44CB-B271-BFA7996625C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91A25B0-BF2C-435C-AE58-40E2D8814D6A}"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44041" name="Picture 9" descr="GKS">
            <a:extLst>
              <a:ext uri="{FF2B5EF4-FFF2-40B4-BE49-F238E27FC236}">
                <a16:creationId xmlns:a16="http://schemas.microsoft.com/office/drawing/2014/main" id="{60A36D74-547C-4657-A6CE-DE012E0B4F6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7632" b="17046"/>
          <a:stretch>
            <a:fillRect/>
          </a:stretch>
        </p:blipFill>
        <p:spPr bwMode="auto">
          <a:xfrm>
            <a:off x="2895600" y="3429000"/>
            <a:ext cx="2833688" cy="259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614072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99942100-23F4-4826-8860-63FE8C11F2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49378A2-E808-47B3-866A-35BF708D74B8}" type="slidenum">
              <a:rPr lang="zh-CN" altLang="en-US" sz="1400">
                <a:latin typeface="Arial" panose="020B0604020202020204" pitchFamily="34" charset="0"/>
              </a:rPr>
              <a:pPr>
                <a:spcBef>
                  <a:spcPct val="0"/>
                </a:spcBef>
                <a:buFontTx/>
                <a:buNone/>
              </a:pPr>
              <a:t>19</a:t>
            </a:fld>
            <a:endParaRPr lang="en-US" altLang="zh-CN" sz="1400">
              <a:latin typeface="Arial" panose="020B0604020202020204" pitchFamily="34" charset="0"/>
            </a:endParaRPr>
          </a:p>
        </p:txBody>
      </p:sp>
      <p:sp>
        <p:nvSpPr>
          <p:cNvPr id="47107" name="Rectangle 2">
            <a:extLst>
              <a:ext uri="{FF2B5EF4-FFF2-40B4-BE49-F238E27FC236}">
                <a16:creationId xmlns:a16="http://schemas.microsoft.com/office/drawing/2014/main" id="{703E1B4B-B7C7-4C5C-9483-470EE8DD3FA8}"/>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图形图像区别</a:t>
            </a:r>
          </a:p>
        </p:txBody>
      </p:sp>
      <p:sp>
        <p:nvSpPr>
          <p:cNvPr id="47108" name="Rectangle 3">
            <a:extLst>
              <a:ext uri="{FF2B5EF4-FFF2-40B4-BE49-F238E27FC236}">
                <a16:creationId xmlns:a16="http://schemas.microsoft.com/office/drawing/2014/main" id="{2032DA61-E46C-400E-858D-1A3C39F4A643}"/>
              </a:ext>
            </a:extLst>
          </p:cNvPr>
          <p:cNvSpPr>
            <a:spLocks noGrp="1" noChangeArrowheads="1"/>
          </p:cNvSpPr>
          <p:nvPr>
            <p:ph type="body" idx="1"/>
          </p:nvPr>
        </p:nvSpPr>
        <p:spPr/>
        <p:txBody>
          <a:bodyPr/>
          <a:lstStyle/>
          <a:p>
            <a:r>
              <a:rPr lang="zh-CN" altLang="en-US" dirty="0">
                <a:ea typeface="宋体" panose="02010600030101010101" pitchFamily="2" charset="-122"/>
              </a:rPr>
              <a:t> </a:t>
            </a:r>
          </a:p>
        </p:txBody>
      </p:sp>
      <p:sp>
        <p:nvSpPr>
          <p:cNvPr id="47109" name="日期占位符 1">
            <a:extLst>
              <a:ext uri="{FF2B5EF4-FFF2-40B4-BE49-F238E27FC236}">
                <a16:creationId xmlns:a16="http://schemas.microsoft.com/office/drawing/2014/main" id="{10FC253B-CAD4-447D-A761-F516BC4179E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19B9DF2-B228-4397-89CD-630B7EA1061F}"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graphicFrame>
        <p:nvGraphicFramePr>
          <p:cNvPr id="2" name="表格 1">
            <a:extLst>
              <a:ext uri="{FF2B5EF4-FFF2-40B4-BE49-F238E27FC236}">
                <a16:creationId xmlns:a16="http://schemas.microsoft.com/office/drawing/2014/main" id="{C26D0012-C47D-471F-A79C-ECE83E4BB5A8}"/>
              </a:ext>
            </a:extLst>
          </p:cNvPr>
          <p:cNvGraphicFramePr>
            <a:graphicFrameLocks noGrp="1"/>
          </p:cNvGraphicFramePr>
          <p:nvPr>
            <p:extLst/>
          </p:nvPr>
        </p:nvGraphicFramePr>
        <p:xfrm>
          <a:off x="152401" y="1128395"/>
          <a:ext cx="8839199" cy="3962402"/>
        </p:xfrm>
        <a:graphic>
          <a:graphicData uri="http://schemas.openxmlformats.org/drawingml/2006/table">
            <a:tbl>
              <a:tblPr>
                <a:tableStyleId>{16D9F66E-5EB9-4882-86FB-DCBF35E3C3E4}</a:tableStyleId>
              </a:tblPr>
              <a:tblGrid>
                <a:gridCol w="1373907">
                  <a:extLst>
                    <a:ext uri="{9D8B030D-6E8A-4147-A177-3AD203B41FA5}">
                      <a16:colId xmlns:a16="http://schemas.microsoft.com/office/drawing/2014/main" val="239437380"/>
                    </a:ext>
                  </a:extLst>
                </a:gridCol>
                <a:gridCol w="4336496">
                  <a:extLst>
                    <a:ext uri="{9D8B030D-6E8A-4147-A177-3AD203B41FA5}">
                      <a16:colId xmlns:a16="http://schemas.microsoft.com/office/drawing/2014/main" val="2360733566"/>
                    </a:ext>
                  </a:extLst>
                </a:gridCol>
                <a:gridCol w="3128796">
                  <a:extLst>
                    <a:ext uri="{9D8B030D-6E8A-4147-A177-3AD203B41FA5}">
                      <a16:colId xmlns:a16="http://schemas.microsoft.com/office/drawing/2014/main" val="3602432103"/>
                    </a:ext>
                  </a:extLst>
                </a:gridCol>
              </a:tblGrid>
              <a:tr h="378536">
                <a:tc>
                  <a:txBody>
                    <a:bodyPr/>
                    <a:lstStyle/>
                    <a:p>
                      <a:pPr algn="ctr">
                        <a:lnSpc>
                          <a:spcPts val="1400"/>
                        </a:lnSpc>
                        <a:spcAft>
                          <a:spcPts val="0"/>
                        </a:spcAft>
                      </a:pPr>
                      <a:r>
                        <a:rPr lang="zh-CN" sz="1600">
                          <a:effectLst/>
                        </a:rPr>
                        <a:t>比 较 内 容</a:t>
                      </a:r>
                      <a:endParaRPr lang="zh-CN" sz="1600">
                        <a:effectLst/>
                        <a:latin typeface="Times New Roman" panose="02020603050405020304" pitchFamily="18" charset="0"/>
                        <a:ea typeface="黑体" panose="02010609060101010101" pitchFamily="49" charset="-122"/>
                      </a:endParaRPr>
                    </a:p>
                  </a:txBody>
                  <a:tcPr marL="68580" marR="68580" marT="0" marB="0" anchor="ctr"/>
                </a:tc>
                <a:tc>
                  <a:txBody>
                    <a:bodyPr/>
                    <a:lstStyle/>
                    <a:p>
                      <a:pPr algn="ctr">
                        <a:lnSpc>
                          <a:spcPts val="1400"/>
                        </a:lnSpc>
                        <a:spcAft>
                          <a:spcPts val="0"/>
                        </a:spcAft>
                      </a:pPr>
                      <a:r>
                        <a:rPr lang="zh-CN" sz="1600">
                          <a:effectLst/>
                        </a:rPr>
                        <a:t>图</a:t>
                      </a:r>
                      <a:r>
                        <a:rPr lang="en-US" sz="1600">
                          <a:effectLst/>
                        </a:rPr>
                        <a:t>    </a:t>
                      </a:r>
                      <a:r>
                        <a:rPr lang="zh-CN" sz="1600">
                          <a:effectLst/>
                        </a:rPr>
                        <a:t>形</a:t>
                      </a:r>
                      <a:endParaRPr lang="zh-CN" sz="1600">
                        <a:effectLst/>
                        <a:latin typeface="Times New Roman" panose="02020603050405020304" pitchFamily="18" charset="0"/>
                        <a:ea typeface="黑体" panose="02010609060101010101" pitchFamily="49" charset="-122"/>
                      </a:endParaRPr>
                    </a:p>
                  </a:txBody>
                  <a:tcPr marL="68580" marR="68580" marT="0" marB="0" anchor="ctr"/>
                </a:tc>
                <a:tc>
                  <a:txBody>
                    <a:bodyPr/>
                    <a:lstStyle/>
                    <a:p>
                      <a:pPr algn="ctr">
                        <a:lnSpc>
                          <a:spcPts val="1400"/>
                        </a:lnSpc>
                        <a:spcAft>
                          <a:spcPts val="0"/>
                        </a:spcAft>
                      </a:pPr>
                      <a:r>
                        <a:rPr lang="zh-CN" sz="1600">
                          <a:effectLst/>
                        </a:rPr>
                        <a:t>图</a:t>
                      </a:r>
                      <a:r>
                        <a:rPr lang="en-US" sz="1600">
                          <a:effectLst/>
                        </a:rPr>
                        <a:t>    </a:t>
                      </a:r>
                      <a:r>
                        <a:rPr lang="zh-CN" sz="1600">
                          <a:effectLst/>
                        </a:rPr>
                        <a:t>像</a:t>
                      </a:r>
                      <a:endParaRPr lang="zh-CN" sz="1600">
                        <a:effectLst/>
                        <a:latin typeface="Times New Roman" panose="02020603050405020304" pitchFamily="18" charset="0"/>
                        <a:ea typeface="黑体" panose="02010609060101010101" pitchFamily="49" charset="-122"/>
                      </a:endParaRPr>
                    </a:p>
                  </a:txBody>
                  <a:tcPr marL="68580" marR="68580" marT="0" marB="0" anchor="ctr"/>
                </a:tc>
                <a:extLst>
                  <a:ext uri="{0D108BD9-81ED-4DB2-BD59-A6C34878D82A}">
                    <a16:rowId xmlns:a16="http://schemas.microsoft.com/office/drawing/2014/main" val="4156027065"/>
                  </a:ext>
                </a:extLst>
              </a:tr>
              <a:tr h="464730">
                <a:tc>
                  <a:txBody>
                    <a:bodyPr/>
                    <a:lstStyle/>
                    <a:p>
                      <a:pPr indent="90170" algn="just">
                        <a:lnSpc>
                          <a:spcPts val="1400"/>
                        </a:lnSpc>
                        <a:spcAft>
                          <a:spcPts val="0"/>
                        </a:spcAft>
                      </a:pPr>
                      <a:r>
                        <a:rPr lang="zh-CN" sz="1600">
                          <a:effectLst/>
                        </a:rPr>
                        <a:t>基本元素</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点、线、面等几何元素，如直线、圆和多边形等</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像素</a:t>
                      </a:r>
                      <a:endParaRPr lang="zh-CN"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26917589"/>
                  </a:ext>
                </a:extLst>
              </a:tr>
              <a:tr h="378536">
                <a:tc>
                  <a:txBody>
                    <a:bodyPr/>
                    <a:lstStyle/>
                    <a:p>
                      <a:pPr indent="90170" algn="just">
                        <a:lnSpc>
                          <a:spcPts val="1400"/>
                        </a:lnSpc>
                        <a:spcAft>
                          <a:spcPts val="0"/>
                        </a:spcAft>
                      </a:pPr>
                      <a:r>
                        <a:rPr lang="zh-CN" sz="1600">
                          <a:effectLst/>
                        </a:rPr>
                        <a:t>存储数据</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各个矢量的参数（属性）</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各个像素的灰度或颜色分量</a:t>
                      </a:r>
                      <a:endParaRPr lang="zh-CN"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36648341"/>
                  </a:ext>
                </a:extLst>
              </a:tr>
              <a:tr h="378536">
                <a:tc>
                  <a:txBody>
                    <a:bodyPr/>
                    <a:lstStyle/>
                    <a:p>
                      <a:pPr indent="90170" algn="just">
                        <a:lnSpc>
                          <a:spcPts val="1400"/>
                        </a:lnSpc>
                        <a:spcAft>
                          <a:spcPts val="0"/>
                        </a:spcAft>
                      </a:pPr>
                      <a:r>
                        <a:rPr lang="zh-CN" sz="1600">
                          <a:effectLst/>
                        </a:rPr>
                        <a:t>处理方式</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旋转、扭曲、拉伸等</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对比度增强、边缘检测等</a:t>
                      </a:r>
                      <a:endParaRPr lang="zh-CN"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51163509"/>
                  </a:ext>
                </a:extLst>
              </a:tr>
              <a:tr h="802496">
                <a:tc>
                  <a:txBody>
                    <a:bodyPr/>
                    <a:lstStyle/>
                    <a:p>
                      <a:pPr indent="90170" algn="just">
                        <a:lnSpc>
                          <a:spcPts val="1400"/>
                        </a:lnSpc>
                        <a:spcAft>
                          <a:spcPts val="0"/>
                        </a:spcAft>
                      </a:pPr>
                      <a:r>
                        <a:rPr lang="zh-CN" sz="1600">
                          <a:effectLst/>
                        </a:rPr>
                        <a:t>缩放结果</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dirty="0">
                          <a:effectLst/>
                        </a:rPr>
                        <a:t>不会失真，可以适应不同的分辨率</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放大时会失真，可看到颗粒状像素</a:t>
                      </a:r>
                      <a:endParaRPr lang="zh-CN"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65806640"/>
                  </a:ext>
                </a:extLst>
              </a:tr>
              <a:tr h="802496">
                <a:tc>
                  <a:txBody>
                    <a:bodyPr/>
                    <a:lstStyle/>
                    <a:p>
                      <a:pPr indent="90170" algn="just">
                        <a:lnSpc>
                          <a:spcPts val="1400"/>
                        </a:lnSpc>
                        <a:spcAft>
                          <a:spcPts val="0"/>
                        </a:spcAft>
                      </a:pPr>
                      <a:r>
                        <a:rPr lang="zh-CN" sz="1600">
                          <a:effectLst/>
                        </a:rPr>
                        <a:t>其他</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图形不是主观存在的，是我们根据客观事物而主观形成</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对客观事物的真实描述</a:t>
                      </a:r>
                      <a:endParaRPr lang="zh-CN"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04103534"/>
                  </a:ext>
                </a:extLst>
              </a:tr>
              <a:tr h="378536">
                <a:tc>
                  <a:txBody>
                    <a:bodyPr/>
                    <a:lstStyle/>
                    <a:p>
                      <a:pPr indent="90170" algn="just">
                        <a:lnSpc>
                          <a:spcPts val="1400"/>
                        </a:lnSpc>
                        <a:spcAft>
                          <a:spcPts val="0"/>
                        </a:spcAft>
                      </a:pPr>
                      <a:r>
                        <a:rPr lang="zh-CN" sz="1600">
                          <a:effectLst/>
                        </a:rPr>
                        <a:t>实例</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工程图纸</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照片</a:t>
                      </a:r>
                      <a:endParaRPr lang="zh-CN"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27011762"/>
                  </a:ext>
                </a:extLst>
              </a:tr>
              <a:tr h="378536">
                <a:tc>
                  <a:txBody>
                    <a:bodyPr/>
                    <a:lstStyle/>
                    <a:p>
                      <a:pPr indent="90170" algn="just">
                        <a:lnSpc>
                          <a:spcPts val="1400"/>
                        </a:lnSpc>
                        <a:spcAft>
                          <a:spcPts val="0"/>
                        </a:spcAft>
                      </a:pPr>
                      <a:r>
                        <a:rPr lang="zh-CN" sz="1600">
                          <a:effectLst/>
                        </a:rPr>
                        <a:t>应用领域</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a:effectLst/>
                        </a:rPr>
                        <a:t>计算机辅助设计</a:t>
                      </a:r>
                      <a:endParaRPr lang="zh-CN"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1400"/>
                        </a:lnSpc>
                        <a:spcAft>
                          <a:spcPts val="0"/>
                        </a:spcAft>
                      </a:pPr>
                      <a:r>
                        <a:rPr lang="zh-CN" sz="1600" dirty="0">
                          <a:effectLst/>
                        </a:rPr>
                        <a:t>图像处理</a:t>
                      </a:r>
                      <a:endParaRPr lang="zh-CN" sz="16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215326386"/>
                  </a:ext>
                </a:extLst>
              </a:tr>
            </a:tbl>
          </a:graphicData>
        </a:graphic>
      </p:graphicFrame>
      <p:pic>
        <p:nvPicPr>
          <p:cNvPr id="8" name="Picture 9">
            <a:extLst>
              <a:ext uri="{FF2B5EF4-FFF2-40B4-BE49-F238E27FC236}">
                <a16:creationId xmlns:a16="http://schemas.microsoft.com/office/drawing/2014/main" id="{C84C34F4-8D30-4A70-A953-8712664C9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741" y="5202356"/>
            <a:ext cx="1447800" cy="165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KS">
            <a:extLst>
              <a:ext uri="{FF2B5EF4-FFF2-40B4-BE49-F238E27FC236}">
                <a16:creationId xmlns:a16="http://schemas.microsoft.com/office/drawing/2014/main" id="{54172AB0-9A3B-42BC-9C3B-A52C88C4957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7632" b="17046"/>
          <a:stretch>
            <a:fillRect/>
          </a:stretch>
        </p:blipFill>
        <p:spPr bwMode="auto">
          <a:xfrm>
            <a:off x="2362200" y="5175827"/>
            <a:ext cx="1833563" cy="1677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96809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65072CE7-3EF3-458B-BC08-B986ECC8B25E}"/>
              </a:ext>
            </a:extLst>
          </p:cNvPr>
          <p:cNvSpPr>
            <a:spLocks noGrp="1"/>
          </p:cNvSpPr>
          <p:nvPr>
            <p:ph type="title"/>
          </p:nvPr>
        </p:nvSpPr>
        <p:spPr/>
        <p:txBody>
          <a:bodyPr/>
          <a:lstStyle/>
          <a:p>
            <a:r>
              <a:rPr lang="zh-CN" altLang="en-US" dirty="0">
                <a:ea typeface="宋体" panose="02010600030101010101" pitchFamily="2" charset="-122"/>
              </a:rPr>
              <a:t>图形学简介</a:t>
            </a:r>
            <a:r>
              <a:rPr lang="en-US" altLang="zh-CN" dirty="0">
                <a:ea typeface="宋体" panose="02010600030101010101" pitchFamily="2" charset="-122"/>
              </a:rPr>
              <a:t>-</a:t>
            </a:r>
            <a:r>
              <a:rPr lang="zh-CN" altLang="en-US" dirty="0">
                <a:ea typeface="宋体" panose="02010600030101010101" pitchFamily="2" charset="-122"/>
              </a:rPr>
              <a:t>三个问题</a:t>
            </a:r>
          </a:p>
        </p:txBody>
      </p:sp>
      <p:sp>
        <p:nvSpPr>
          <p:cNvPr id="3075" name="内容占位符 2">
            <a:extLst>
              <a:ext uri="{FF2B5EF4-FFF2-40B4-BE49-F238E27FC236}">
                <a16:creationId xmlns:a16="http://schemas.microsoft.com/office/drawing/2014/main" id="{810933DB-8B36-4C90-85D4-02E974458395}"/>
              </a:ext>
            </a:extLst>
          </p:cNvPr>
          <p:cNvSpPr>
            <a:spLocks noGrp="1"/>
          </p:cNvSpPr>
          <p:nvPr>
            <p:ph idx="1"/>
          </p:nvPr>
        </p:nvSpPr>
        <p:spPr>
          <a:xfrm>
            <a:off x="266700" y="1066800"/>
            <a:ext cx="8763000" cy="5181600"/>
          </a:xfrm>
        </p:spPr>
        <p:txBody>
          <a:bodyPr/>
          <a:lstStyle/>
          <a:p>
            <a:r>
              <a:rPr lang="zh-CN" altLang="en-US" dirty="0">
                <a:ea typeface="宋体" panose="02010600030101010101" pitchFamily="2" charset="-122"/>
              </a:rPr>
              <a:t>计算机图形学</a:t>
            </a:r>
            <a:r>
              <a:rPr lang="en-US" altLang="zh-CN" dirty="0">
                <a:ea typeface="宋体" panose="02010600030101010101" pitchFamily="2" charset="-122"/>
              </a:rPr>
              <a:t>Computer Graphics: CG</a:t>
            </a:r>
          </a:p>
          <a:p>
            <a:r>
              <a:rPr lang="en-US" altLang="zh-CN" dirty="0">
                <a:ea typeface="宋体" panose="02010600030101010101" pitchFamily="2" charset="-122"/>
              </a:rPr>
              <a:t>What</a:t>
            </a:r>
            <a:r>
              <a:rPr lang="zh-CN" altLang="en-US" dirty="0">
                <a:ea typeface="宋体" panose="02010600030101010101" pitchFamily="2" charset="-122"/>
              </a:rPr>
              <a:t>：图形学是什么</a:t>
            </a:r>
            <a:r>
              <a:rPr lang="en-US" altLang="zh-CN" dirty="0">
                <a:ea typeface="宋体" panose="02010600030101010101" pitchFamily="2" charset="-122"/>
              </a:rPr>
              <a:t>/</a:t>
            </a:r>
            <a:r>
              <a:rPr lang="zh-CN" altLang="en-US" dirty="0">
                <a:ea typeface="宋体" panose="02010600030101010101" pitchFamily="2" charset="-122"/>
              </a:rPr>
              <a:t>定义</a:t>
            </a:r>
            <a:r>
              <a:rPr lang="en-US" altLang="zh-CN" dirty="0">
                <a:ea typeface="宋体" panose="02010600030101010101" pitchFamily="2" charset="-122"/>
              </a:rPr>
              <a:t>?</a:t>
            </a:r>
          </a:p>
          <a:p>
            <a:r>
              <a:rPr lang="en-US" altLang="zh-CN" dirty="0">
                <a:ea typeface="宋体" panose="02010600030101010101" pitchFamily="2" charset="-122"/>
              </a:rPr>
              <a:t>Why</a:t>
            </a:r>
            <a:r>
              <a:rPr lang="zh-CN" altLang="en-US" dirty="0">
                <a:ea typeface="宋体" panose="02010600030101010101" pitchFamily="2" charset="-122"/>
              </a:rPr>
              <a:t>：为何需要图形学</a:t>
            </a:r>
            <a:r>
              <a:rPr lang="en-US" altLang="zh-CN" dirty="0">
                <a:ea typeface="宋体" panose="02010600030101010101" pitchFamily="2" charset="-122"/>
              </a:rPr>
              <a:t>/</a:t>
            </a:r>
            <a:r>
              <a:rPr lang="zh-CN" altLang="en-US" dirty="0">
                <a:ea typeface="宋体" panose="02010600030101010101" pitchFamily="2" charset="-122"/>
              </a:rPr>
              <a:t>有何作用</a:t>
            </a:r>
            <a:r>
              <a:rPr lang="en-US" altLang="zh-CN" dirty="0">
                <a:ea typeface="宋体" panose="02010600030101010101" pitchFamily="2" charset="-122"/>
              </a:rPr>
              <a:t>?</a:t>
            </a:r>
          </a:p>
          <a:p>
            <a:r>
              <a:rPr lang="en-US" altLang="zh-CN" dirty="0">
                <a:ea typeface="宋体" panose="02010600030101010101" pitchFamily="2" charset="-122"/>
              </a:rPr>
              <a:t>How</a:t>
            </a:r>
            <a:r>
              <a:rPr lang="zh-CN" altLang="en-US" dirty="0">
                <a:ea typeface="宋体" panose="02010600030101010101" pitchFamily="2" charset="-122"/>
              </a:rPr>
              <a:t>：如何学习掌握</a:t>
            </a:r>
            <a:r>
              <a:rPr lang="en-US" altLang="zh-CN" dirty="0">
                <a:ea typeface="宋体" panose="02010600030101010101" pitchFamily="2" charset="-122"/>
              </a:rPr>
              <a:t>?</a:t>
            </a:r>
          </a:p>
          <a:p>
            <a:endParaRPr lang="zh-CN" altLang="en-US" dirty="0">
              <a:ea typeface="宋体" panose="02010600030101010101" pitchFamily="2" charset="-122"/>
            </a:endParaRPr>
          </a:p>
        </p:txBody>
      </p:sp>
      <p:sp>
        <p:nvSpPr>
          <p:cNvPr id="8196" name="灯片编号占位符 3">
            <a:extLst>
              <a:ext uri="{FF2B5EF4-FFF2-40B4-BE49-F238E27FC236}">
                <a16:creationId xmlns:a16="http://schemas.microsoft.com/office/drawing/2014/main" id="{585C6322-A911-400A-A997-BF8BCE19E5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3E537E-F837-4CC0-B2CB-BD9E5CD74C61}" type="slidenum">
              <a:rPr lang="zh-CN" altLang="en-US" sz="1400">
                <a:latin typeface="Arial" panose="020B0604020202020204" pitchFamily="34" charset="0"/>
              </a:rPr>
              <a:pPr>
                <a:spcBef>
                  <a:spcPct val="0"/>
                </a:spcBef>
                <a:buFontTx/>
                <a:buNone/>
              </a:pPr>
              <a:t>2</a:t>
            </a:fld>
            <a:endParaRPr lang="en-US" altLang="zh-CN" sz="1400">
              <a:latin typeface="Arial" panose="020B0604020202020204" pitchFamily="34" charset="0"/>
            </a:endParaRPr>
          </a:p>
        </p:txBody>
      </p:sp>
      <p:sp>
        <p:nvSpPr>
          <p:cNvPr id="8197" name="日期占位符 1">
            <a:extLst>
              <a:ext uri="{FF2B5EF4-FFF2-40B4-BE49-F238E27FC236}">
                <a16:creationId xmlns:a16="http://schemas.microsoft.com/office/drawing/2014/main" id="{4FBE0362-844C-439C-AD15-5C0FEB9B924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AFD142-DB8D-4410-B465-7F587166B57D}"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6" name="Picture 3">
            <a:extLst>
              <a:ext uri="{FF2B5EF4-FFF2-40B4-BE49-F238E27FC236}">
                <a16:creationId xmlns:a16="http://schemas.microsoft.com/office/drawing/2014/main" id="{67D942C8-1287-4450-B213-055B4A0EF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3976688"/>
            <a:ext cx="3024188"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5A86BA76-DAE3-4AF9-821A-0E97C084DC2F}"/>
              </a:ext>
            </a:extLst>
          </p:cNvPr>
          <p:cNvGrpSpPr>
            <a:grpSpLocks/>
          </p:cNvGrpSpPr>
          <p:nvPr/>
        </p:nvGrpSpPr>
        <p:grpSpPr bwMode="auto">
          <a:xfrm>
            <a:off x="3328988" y="4057650"/>
            <a:ext cx="5013325" cy="2378075"/>
            <a:chOff x="3328988" y="4057650"/>
            <a:chExt cx="5013325" cy="2378075"/>
          </a:xfrm>
        </p:grpSpPr>
        <p:cxnSp>
          <p:nvCxnSpPr>
            <p:cNvPr id="8200" name="直接连接符 27">
              <a:extLst>
                <a:ext uri="{FF2B5EF4-FFF2-40B4-BE49-F238E27FC236}">
                  <a16:creationId xmlns:a16="http://schemas.microsoft.com/office/drawing/2014/main" id="{0BBA9933-F955-43E5-85CC-75B80F45E629}"/>
                </a:ext>
              </a:extLst>
            </p:cNvPr>
            <p:cNvCxnSpPr>
              <a:cxnSpLocks noChangeShapeType="1"/>
            </p:cNvCxnSpPr>
            <p:nvPr/>
          </p:nvCxnSpPr>
          <p:spPr bwMode="auto">
            <a:xfrm>
              <a:off x="3457576" y="6289675"/>
              <a:ext cx="1619249"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1" name="矩形 28">
              <a:extLst>
                <a:ext uri="{FF2B5EF4-FFF2-40B4-BE49-F238E27FC236}">
                  <a16:creationId xmlns:a16="http://schemas.microsoft.com/office/drawing/2014/main" id="{231098BC-DDED-4D5F-B60D-ABC4B95E7806}"/>
                </a:ext>
              </a:extLst>
            </p:cNvPr>
            <p:cNvSpPr>
              <a:spLocks noChangeArrowheads="1"/>
            </p:cNvSpPr>
            <p:nvPr/>
          </p:nvSpPr>
          <p:spPr bwMode="auto">
            <a:xfrm>
              <a:off x="3589896" y="5629275"/>
              <a:ext cx="1058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What</a:t>
              </a:r>
              <a:endParaRPr lang="zh-CN" altLang="en-US" sz="2800">
                <a:latin typeface="Constantia" panose="02030602050306030303" pitchFamily="18" charset="0"/>
                <a:ea typeface="微软雅黑" panose="020B0503020204020204" pitchFamily="34" charset="-122"/>
              </a:endParaRPr>
            </a:p>
          </p:txBody>
        </p:sp>
        <p:sp>
          <p:nvSpPr>
            <p:cNvPr id="8202" name="椭圆 55">
              <a:extLst>
                <a:ext uri="{FF2B5EF4-FFF2-40B4-BE49-F238E27FC236}">
                  <a16:creationId xmlns:a16="http://schemas.microsoft.com/office/drawing/2014/main" id="{1E0E9273-BB0B-4D1E-9BF3-2F208402791A}"/>
                </a:ext>
              </a:extLst>
            </p:cNvPr>
            <p:cNvSpPr>
              <a:spLocks noChangeArrowheads="1"/>
            </p:cNvSpPr>
            <p:nvPr/>
          </p:nvSpPr>
          <p:spPr bwMode="auto">
            <a:xfrm>
              <a:off x="3328988" y="6146800"/>
              <a:ext cx="287338" cy="288925"/>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3" name="直接连接符 23">
              <a:extLst>
                <a:ext uri="{FF2B5EF4-FFF2-40B4-BE49-F238E27FC236}">
                  <a16:creationId xmlns:a16="http://schemas.microsoft.com/office/drawing/2014/main" id="{257063D0-0D7E-4438-A6BA-A8BC82ADB639}"/>
                </a:ext>
              </a:extLst>
            </p:cNvPr>
            <p:cNvCxnSpPr>
              <a:cxnSpLocks noChangeShapeType="1"/>
            </p:cNvCxnSpPr>
            <p:nvPr/>
          </p:nvCxnSpPr>
          <p:spPr bwMode="auto">
            <a:xfrm rot="5400000" flipH="1" flipV="1">
              <a:off x="4687094" y="5895182"/>
              <a:ext cx="784224" cy="1588"/>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4" name="椭圆 34">
              <a:extLst>
                <a:ext uri="{FF2B5EF4-FFF2-40B4-BE49-F238E27FC236}">
                  <a16:creationId xmlns:a16="http://schemas.microsoft.com/office/drawing/2014/main" id="{682F64F2-253F-4B7F-9DFE-62B231C2BE81}"/>
                </a:ext>
              </a:extLst>
            </p:cNvPr>
            <p:cNvSpPr>
              <a:spLocks noChangeArrowheads="1"/>
            </p:cNvSpPr>
            <p:nvPr/>
          </p:nvSpPr>
          <p:spPr bwMode="auto">
            <a:xfrm>
              <a:off x="4913313" y="6148387"/>
              <a:ext cx="287337" cy="287338"/>
            </a:xfrm>
            <a:prstGeom prst="ellipse">
              <a:avLst/>
            </a:prstGeom>
            <a:solidFill>
              <a:schemeClr val="bg1"/>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5" name="直接连接符 24">
              <a:extLst>
                <a:ext uri="{FF2B5EF4-FFF2-40B4-BE49-F238E27FC236}">
                  <a16:creationId xmlns:a16="http://schemas.microsoft.com/office/drawing/2014/main" id="{96AD3116-24F9-4193-9BED-76D6B1C1D21F}"/>
                </a:ext>
              </a:extLst>
            </p:cNvPr>
            <p:cNvCxnSpPr>
              <a:cxnSpLocks noChangeShapeType="1"/>
            </p:cNvCxnSpPr>
            <p:nvPr/>
          </p:nvCxnSpPr>
          <p:spPr bwMode="auto">
            <a:xfrm>
              <a:off x="5100638" y="5521325"/>
              <a:ext cx="1619250"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6" name="矩形 29">
              <a:extLst>
                <a:ext uri="{FF2B5EF4-FFF2-40B4-BE49-F238E27FC236}">
                  <a16:creationId xmlns:a16="http://schemas.microsoft.com/office/drawing/2014/main" id="{C442E07D-2F99-43DD-8F9D-E2505451D21C}"/>
                </a:ext>
              </a:extLst>
            </p:cNvPr>
            <p:cNvSpPr>
              <a:spLocks noChangeArrowheads="1"/>
            </p:cNvSpPr>
            <p:nvPr/>
          </p:nvSpPr>
          <p:spPr bwMode="auto">
            <a:xfrm>
              <a:off x="5334000" y="4876800"/>
              <a:ext cx="9264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Why</a:t>
              </a:r>
              <a:endParaRPr lang="zh-CN" altLang="en-US" sz="2800">
                <a:latin typeface="Constantia" panose="02030602050306030303" pitchFamily="18" charset="0"/>
                <a:ea typeface="微软雅黑" panose="020B0503020204020204" pitchFamily="34" charset="-122"/>
              </a:endParaRPr>
            </a:p>
          </p:txBody>
        </p:sp>
        <p:sp>
          <p:nvSpPr>
            <p:cNvPr id="8207" name="椭圆 36">
              <a:extLst>
                <a:ext uri="{FF2B5EF4-FFF2-40B4-BE49-F238E27FC236}">
                  <a16:creationId xmlns:a16="http://schemas.microsoft.com/office/drawing/2014/main" id="{9364538E-5CF6-4D4B-B0FC-D67E05AE6FC2}"/>
                </a:ext>
              </a:extLst>
            </p:cNvPr>
            <p:cNvSpPr>
              <a:spLocks noChangeArrowheads="1"/>
            </p:cNvSpPr>
            <p:nvPr/>
          </p:nvSpPr>
          <p:spPr bwMode="auto">
            <a:xfrm>
              <a:off x="4913313" y="5365750"/>
              <a:ext cx="287338" cy="288925"/>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8" name="直接连接符 25">
              <a:extLst>
                <a:ext uri="{FF2B5EF4-FFF2-40B4-BE49-F238E27FC236}">
                  <a16:creationId xmlns:a16="http://schemas.microsoft.com/office/drawing/2014/main" id="{B64BA079-A2AA-413E-A80D-92D417652112}"/>
                </a:ext>
              </a:extLst>
            </p:cNvPr>
            <p:cNvCxnSpPr>
              <a:cxnSpLocks noChangeShapeType="1"/>
            </p:cNvCxnSpPr>
            <p:nvPr/>
          </p:nvCxnSpPr>
          <p:spPr bwMode="auto">
            <a:xfrm rot="5400000" flipH="1" flipV="1">
              <a:off x="6330951" y="5110162"/>
              <a:ext cx="785812" cy="1588"/>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9" name="椭圆 37">
              <a:extLst>
                <a:ext uri="{FF2B5EF4-FFF2-40B4-BE49-F238E27FC236}">
                  <a16:creationId xmlns:a16="http://schemas.microsoft.com/office/drawing/2014/main" id="{F584A3C0-D5FE-4922-85D5-3A8D0620D80C}"/>
                </a:ext>
              </a:extLst>
            </p:cNvPr>
            <p:cNvSpPr>
              <a:spLocks noChangeArrowheads="1"/>
            </p:cNvSpPr>
            <p:nvPr/>
          </p:nvSpPr>
          <p:spPr bwMode="auto">
            <a:xfrm>
              <a:off x="6569075" y="5367337"/>
              <a:ext cx="287338" cy="287338"/>
            </a:xfrm>
            <a:prstGeom prst="ellipse">
              <a:avLst/>
            </a:prstGeom>
            <a:solidFill>
              <a:schemeClr val="bg1"/>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10" name="直接连接符 26">
              <a:extLst>
                <a:ext uri="{FF2B5EF4-FFF2-40B4-BE49-F238E27FC236}">
                  <a16:creationId xmlns:a16="http://schemas.microsoft.com/office/drawing/2014/main" id="{26F60068-C2DF-43FD-99F2-05DB2A1224DF}"/>
                </a:ext>
              </a:extLst>
            </p:cNvPr>
            <p:cNvCxnSpPr>
              <a:cxnSpLocks noChangeShapeType="1"/>
            </p:cNvCxnSpPr>
            <p:nvPr/>
          </p:nvCxnSpPr>
          <p:spPr bwMode="auto">
            <a:xfrm>
              <a:off x="6723063" y="4718051"/>
              <a:ext cx="1619250"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11" name="矩形 30">
              <a:extLst>
                <a:ext uri="{FF2B5EF4-FFF2-40B4-BE49-F238E27FC236}">
                  <a16:creationId xmlns:a16="http://schemas.microsoft.com/office/drawing/2014/main" id="{042B0557-50E3-4EC4-82CA-0D7BFEAC0438}"/>
                </a:ext>
              </a:extLst>
            </p:cNvPr>
            <p:cNvSpPr>
              <a:spLocks noChangeArrowheads="1"/>
            </p:cNvSpPr>
            <p:nvPr/>
          </p:nvSpPr>
          <p:spPr bwMode="auto">
            <a:xfrm>
              <a:off x="7010399" y="4057650"/>
              <a:ext cx="910377"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How</a:t>
              </a:r>
              <a:endParaRPr lang="zh-CN" altLang="en-US" sz="2800">
                <a:latin typeface="Constantia" panose="02030602050306030303" pitchFamily="18" charset="0"/>
                <a:ea typeface="微软雅黑" panose="020B0503020204020204" pitchFamily="34" charset="-122"/>
              </a:endParaRPr>
            </a:p>
          </p:txBody>
        </p:sp>
        <p:sp>
          <p:nvSpPr>
            <p:cNvPr id="8212" name="椭圆 38">
              <a:extLst>
                <a:ext uri="{FF2B5EF4-FFF2-40B4-BE49-F238E27FC236}">
                  <a16:creationId xmlns:a16="http://schemas.microsoft.com/office/drawing/2014/main" id="{A241550C-0D07-42F7-ACEE-10B9518573EB}"/>
                </a:ext>
              </a:extLst>
            </p:cNvPr>
            <p:cNvSpPr>
              <a:spLocks noChangeArrowheads="1"/>
            </p:cNvSpPr>
            <p:nvPr/>
          </p:nvSpPr>
          <p:spPr bwMode="auto">
            <a:xfrm>
              <a:off x="6569075" y="4575176"/>
              <a:ext cx="287337" cy="287337"/>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1969002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307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D21848D8-981E-4110-B2C1-F0AC38891D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1DCE4B0-DA1A-4FE5-983F-4A02954A0768}" type="slidenum">
              <a:rPr lang="zh-CN" altLang="en-US" sz="1400">
                <a:latin typeface="Arial" panose="020B0604020202020204" pitchFamily="34" charset="0"/>
              </a:rPr>
              <a:pPr>
                <a:spcBef>
                  <a:spcPct val="0"/>
                </a:spcBef>
                <a:buFontTx/>
                <a:buNone/>
              </a:pPr>
              <a:t>20</a:t>
            </a:fld>
            <a:endParaRPr lang="en-US" altLang="zh-CN" sz="1400">
              <a:latin typeface="Arial" panose="020B0604020202020204" pitchFamily="34" charset="0"/>
            </a:endParaRPr>
          </a:p>
        </p:txBody>
      </p:sp>
      <p:sp>
        <p:nvSpPr>
          <p:cNvPr id="46083" name="Rectangle 2">
            <a:extLst>
              <a:ext uri="{FF2B5EF4-FFF2-40B4-BE49-F238E27FC236}">
                <a16:creationId xmlns:a16="http://schemas.microsoft.com/office/drawing/2014/main" id="{4D2B7602-C95D-4817-B343-B28C367DB69E}"/>
              </a:ext>
            </a:extLst>
          </p:cNvPr>
          <p:cNvSpPr>
            <a:spLocks noGrp="1" noChangeArrowheads="1"/>
          </p:cNvSpPr>
          <p:nvPr>
            <p:ph type="title"/>
          </p:nvPr>
        </p:nvSpPr>
        <p:spPr/>
        <p:txBody>
          <a:bodyPr/>
          <a:lstStyle/>
          <a:p>
            <a:pPr eaLnBrk="1" hangingPunct="1"/>
            <a:r>
              <a:rPr lang="zh-CN" altLang="en-US">
                <a:ea typeface="宋体" panose="02010600030101010101" pitchFamily="2" charset="-122"/>
              </a:rPr>
              <a:t>图像</a:t>
            </a:r>
          </a:p>
        </p:txBody>
      </p:sp>
      <p:sp>
        <p:nvSpPr>
          <p:cNvPr id="46084" name="Rectangle 3">
            <a:extLst>
              <a:ext uri="{FF2B5EF4-FFF2-40B4-BE49-F238E27FC236}">
                <a16:creationId xmlns:a16="http://schemas.microsoft.com/office/drawing/2014/main" id="{C1CC4733-A659-4782-B085-B8FC699EAFE3}"/>
              </a:ext>
            </a:extLst>
          </p:cNvPr>
          <p:cNvSpPr>
            <a:spLocks noGrp="1" noChangeArrowheads="1"/>
          </p:cNvSpPr>
          <p:nvPr>
            <p:ph type="body" idx="1"/>
          </p:nvPr>
        </p:nvSpPr>
        <p:spPr/>
        <p:txBody>
          <a:bodyPr/>
          <a:lstStyle/>
          <a:p>
            <a:pPr eaLnBrk="1" hangingPunct="1"/>
            <a:r>
              <a:rPr lang="zh-CN" altLang="en-US" sz="2800" dirty="0">
                <a:ea typeface="宋体" panose="02010600030101010101" pitchFamily="2" charset="-122"/>
              </a:rPr>
              <a:t>模拟图像和数字图像</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图像采集、图像制作、图像分析和图像处理</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对图像进行处理和分析，理解图像的内涵，从图像中提取所关注的景物的二维或三维几何信息的过程</a:t>
            </a:r>
            <a:endParaRPr lang="en-US" altLang="zh-CN" dirty="0">
              <a:ea typeface="宋体" panose="02010600030101010101" pitchFamily="2" charset="-122"/>
            </a:endParaRPr>
          </a:p>
        </p:txBody>
      </p:sp>
      <p:pic>
        <p:nvPicPr>
          <p:cNvPr id="46085" name="Picture 10">
            <a:extLst>
              <a:ext uri="{FF2B5EF4-FFF2-40B4-BE49-F238E27FC236}">
                <a16:creationId xmlns:a16="http://schemas.microsoft.com/office/drawing/2014/main" id="{E6E23386-9390-40DF-94B7-FE199DD3A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505200"/>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7">
            <a:extLst>
              <a:ext uri="{FF2B5EF4-FFF2-40B4-BE49-F238E27FC236}">
                <a16:creationId xmlns:a16="http://schemas.microsoft.com/office/drawing/2014/main" id="{4B64D6A5-BC78-4B06-A298-8A4A495FD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714750"/>
            <a:ext cx="2519363" cy="203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6087" name="日期占位符 1">
            <a:extLst>
              <a:ext uri="{FF2B5EF4-FFF2-40B4-BE49-F238E27FC236}">
                <a16:creationId xmlns:a16="http://schemas.microsoft.com/office/drawing/2014/main" id="{8FBFD6B7-2AB6-4890-A0C0-F415C1B6BC2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E74C7F5-41DE-4D78-823B-B153C3731EB4}"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Tree>
    <p:extLst>
      <p:ext uri="{BB962C8B-B14F-4D97-AF65-F5344CB8AC3E}">
        <p14:creationId xmlns:p14="http://schemas.microsoft.com/office/powerpoint/2010/main" val="749918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55B6B8C8-2487-4536-BEDD-F8EC89A58D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8280BA9-D238-49DF-B5A8-ECD17F280B0D}" type="slidenum">
              <a:rPr lang="zh-CN" altLang="en-US" sz="1400">
                <a:latin typeface="Arial" panose="020B0604020202020204" pitchFamily="34" charset="0"/>
              </a:rPr>
              <a:pPr>
                <a:spcBef>
                  <a:spcPct val="0"/>
                </a:spcBef>
                <a:buFontTx/>
                <a:buNone/>
              </a:pPr>
              <a:t>21</a:t>
            </a:fld>
            <a:endParaRPr lang="en-US" altLang="zh-CN" sz="1400">
              <a:latin typeface="Arial" panose="020B0604020202020204" pitchFamily="34" charset="0"/>
            </a:endParaRPr>
          </a:p>
        </p:txBody>
      </p:sp>
      <p:sp>
        <p:nvSpPr>
          <p:cNvPr id="33795" name="Rectangle 2">
            <a:extLst>
              <a:ext uri="{FF2B5EF4-FFF2-40B4-BE49-F238E27FC236}">
                <a16:creationId xmlns:a16="http://schemas.microsoft.com/office/drawing/2014/main" id="{77E60F97-BFD2-4FD7-8DDA-C1F91CDD2BCD}"/>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计算机图形学研究内容</a:t>
            </a:r>
          </a:p>
        </p:txBody>
      </p:sp>
      <p:sp>
        <p:nvSpPr>
          <p:cNvPr id="33796" name="Rectangle 3">
            <a:extLst>
              <a:ext uri="{FF2B5EF4-FFF2-40B4-BE49-F238E27FC236}">
                <a16:creationId xmlns:a16="http://schemas.microsoft.com/office/drawing/2014/main" id="{C98BDD0B-04F0-4ECA-83D6-CA29BA01533E}"/>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造型：建立物体的三维计算机图形学表示，即用于表示物体的技术、方法或数据结构。</a:t>
            </a:r>
          </a:p>
          <a:p>
            <a:pPr eaLnBrk="1" hangingPunct="1"/>
            <a:endParaRPr lang="en-US" altLang="zh-CN" dirty="0">
              <a:ea typeface="宋体" panose="02010600030101010101" pitchFamily="2" charset="-122"/>
            </a:endParaRPr>
          </a:p>
        </p:txBody>
      </p:sp>
      <p:sp>
        <p:nvSpPr>
          <p:cNvPr id="33798" name="日期占位符 1">
            <a:extLst>
              <a:ext uri="{FF2B5EF4-FFF2-40B4-BE49-F238E27FC236}">
                <a16:creationId xmlns:a16="http://schemas.microsoft.com/office/drawing/2014/main" id="{94D82265-0D08-42A3-8E71-692FA360B73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999EC70-9BF7-436A-9F61-17F5B5DE86F5}"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7" name="图片 6">
            <a:extLst>
              <a:ext uri="{FF2B5EF4-FFF2-40B4-BE49-F238E27FC236}">
                <a16:creationId xmlns:a16="http://schemas.microsoft.com/office/drawing/2014/main" id="{1CA2B4E8-4E89-4124-8B13-B9E4CDEC50D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175" y="3048000"/>
            <a:ext cx="4114800" cy="2667000"/>
          </a:xfrm>
          <a:prstGeom prst="rect">
            <a:avLst/>
          </a:prstGeom>
          <a:noFill/>
          <a:ln>
            <a:noFill/>
          </a:ln>
        </p:spPr>
      </p:pic>
      <p:pic>
        <p:nvPicPr>
          <p:cNvPr id="10" name="Picture 12">
            <a:extLst>
              <a:ext uri="{FF2B5EF4-FFF2-40B4-BE49-F238E27FC236}">
                <a16:creationId xmlns:a16="http://schemas.microsoft.com/office/drawing/2014/main" id="{AC4F62EB-85A5-49B3-A40D-75496F3345D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9827" y="3048000"/>
            <a:ext cx="3412173" cy="2667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55B6B8C8-2487-4536-BEDD-F8EC89A58D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8280BA9-D238-49DF-B5A8-ECD17F280B0D}" type="slidenum">
              <a:rPr lang="zh-CN" altLang="en-US" sz="1400">
                <a:latin typeface="Arial" panose="020B0604020202020204" pitchFamily="34" charset="0"/>
              </a:rPr>
              <a:pPr>
                <a:spcBef>
                  <a:spcPct val="0"/>
                </a:spcBef>
                <a:buFontTx/>
                <a:buNone/>
              </a:pPr>
              <a:t>22</a:t>
            </a:fld>
            <a:endParaRPr lang="en-US" altLang="zh-CN" sz="1400">
              <a:latin typeface="Arial" panose="020B0604020202020204" pitchFamily="34" charset="0"/>
            </a:endParaRPr>
          </a:p>
        </p:txBody>
      </p:sp>
      <p:sp>
        <p:nvSpPr>
          <p:cNvPr id="33795" name="Rectangle 2">
            <a:extLst>
              <a:ext uri="{FF2B5EF4-FFF2-40B4-BE49-F238E27FC236}">
                <a16:creationId xmlns:a16="http://schemas.microsoft.com/office/drawing/2014/main" id="{77E60F97-BFD2-4FD7-8DDA-C1F91CDD2BCD}"/>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计算机图形学研究内容</a:t>
            </a:r>
          </a:p>
        </p:txBody>
      </p:sp>
      <p:sp>
        <p:nvSpPr>
          <p:cNvPr id="33796" name="Rectangle 3">
            <a:extLst>
              <a:ext uri="{FF2B5EF4-FFF2-40B4-BE49-F238E27FC236}">
                <a16:creationId xmlns:a16="http://schemas.microsoft.com/office/drawing/2014/main" id="{C98BDD0B-04F0-4ECA-83D6-CA29BA01533E}"/>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造型：主要有以下三种形式和方法</a:t>
            </a:r>
          </a:p>
          <a:p>
            <a:pPr eaLnBrk="1" hangingPunct="1"/>
            <a:endParaRPr lang="en-US" altLang="zh-CN" dirty="0">
              <a:ea typeface="宋体" panose="02010600030101010101" pitchFamily="2" charset="-122"/>
            </a:endParaRPr>
          </a:p>
        </p:txBody>
      </p:sp>
      <p:sp>
        <p:nvSpPr>
          <p:cNvPr id="33798" name="日期占位符 1">
            <a:extLst>
              <a:ext uri="{FF2B5EF4-FFF2-40B4-BE49-F238E27FC236}">
                <a16:creationId xmlns:a16="http://schemas.microsoft.com/office/drawing/2014/main" id="{94D82265-0D08-42A3-8E71-692FA360B73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999EC70-9BF7-436A-9F61-17F5B5DE86F5}" type="datetime10">
              <a:rPr lang="zh-CN" altLang="en-US" sz="1400" smtClean="0">
                <a:latin typeface="Arial" panose="020B0604020202020204" pitchFamily="34" charset="0"/>
              </a:rPr>
              <a:pPr>
                <a:spcBef>
                  <a:spcPct val="0"/>
                </a:spcBef>
                <a:buFontTx/>
                <a:buNone/>
              </a:pPr>
              <a:t>09:17</a:t>
            </a:fld>
            <a:endParaRPr lang="en-US" altLang="zh-CN" sz="1400" dirty="0">
              <a:latin typeface="Arial" panose="020B0604020202020204" pitchFamily="34" charset="0"/>
            </a:endParaRPr>
          </a:p>
        </p:txBody>
      </p:sp>
      <p:pic>
        <p:nvPicPr>
          <p:cNvPr id="3" name="图片 2">
            <a:extLst>
              <a:ext uri="{FF2B5EF4-FFF2-40B4-BE49-F238E27FC236}">
                <a16:creationId xmlns:a16="http://schemas.microsoft.com/office/drawing/2014/main" id="{D2B908A6-385E-4E97-8521-816430171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821" y="3048000"/>
            <a:ext cx="1909119" cy="1905000"/>
          </a:xfrm>
          <a:prstGeom prst="rect">
            <a:avLst/>
          </a:prstGeom>
        </p:spPr>
      </p:pic>
      <p:pic>
        <p:nvPicPr>
          <p:cNvPr id="5" name="图片 4">
            <a:extLst>
              <a:ext uri="{FF2B5EF4-FFF2-40B4-BE49-F238E27FC236}">
                <a16:creationId xmlns:a16="http://schemas.microsoft.com/office/drawing/2014/main" id="{FDDFC658-EBC3-48B4-803E-22612B611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8542" y="3416300"/>
            <a:ext cx="2137590" cy="1447800"/>
          </a:xfrm>
          <a:prstGeom prst="rect">
            <a:avLst/>
          </a:prstGeom>
        </p:spPr>
      </p:pic>
      <p:pic>
        <p:nvPicPr>
          <p:cNvPr id="8" name="图片 7">
            <a:extLst>
              <a:ext uri="{FF2B5EF4-FFF2-40B4-BE49-F238E27FC236}">
                <a16:creationId xmlns:a16="http://schemas.microsoft.com/office/drawing/2014/main" id="{8502CFC1-AB02-48EE-A483-308F2ADED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3658235"/>
            <a:ext cx="1954530" cy="963930"/>
          </a:xfrm>
          <a:prstGeom prst="rect">
            <a:avLst/>
          </a:prstGeom>
        </p:spPr>
      </p:pic>
      <p:sp>
        <p:nvSpPr>
          <p:cNvPr id="9" name="文本框 8">
            <a:extLst>
              <a:ext uri="{FF2B5EF4-FFF2-40B4-BE49-F238E27FC236}">
                <a16:creationId xmlns:a16="http://schemas.microsoft.com/office/drawing/2014/main" id="{83394E62-B637-4136-878F-4C647701D7C7}"/>
              </a:ext>
            </a:extLst>
          </p:cNvPr>
          <p:cNvSpPr txBox="1"/>
          <p:nvPr/>
        </p:nvSpPr>
        <p:spPr>
          <a:xfrm>
            <a:off x="1011580" y="5181600"/>
            <a:ext cx="1371600" cy="369332"/>
          </a:xfrm>
          <a:prstGeom prst="rect">
            <a:avLst/>
          </a:prstGeom>
          <a:noFill/>
        </p:spPr>
        <p:txBody>
          <a:bodyPr wrap="square" rtlCol="0">
            <a:spAutoFit/>
          </a:bodyPr>
          <a:lstStyle/>
          <a:p>
            <a:r>
              <a:rPr lang="zh-CN" altLang="en-US" dirty="0">
                <a:effectLst>
                  <a:innerShdw blurRad="63500" dist="50800" dir="2700000">
                    <a:prstClr val="black">
                      <a:alpha val="50000"/>
                    </a:prstClr>
                  </a:innerShdw>
                </a:effectLst>
                <a:latin typeface="微软雅黑" panose="020B0503020204020204" pitchFamily="34" charset="-122"/>
                <a:ea typeface="微软雅黑" panose="020B0503020204020204" pitchFamily="34" charset="-122"/>
              </a:rPr>
              <a:t>多边形网格</a:t>
            </a:r>
          </a:p>
        </p:txBody>
      </p:sp>
      <p:sp>
        <p:nvSpPr>
          <p:cNvPr id="15" name="文本框 14">
            <a:extLst>
              <a:ext uri="{FF2B5EF4-FFF2-40B4-BE49-F238E27FC236}">
                <a16:creationId xmlns:a16="http://schemas.microsoft.com/office/drawing/2014/main" id="{96C964F1-86C0-4B97-B372-6DE791C0C1FB}"/>
              </a:ext>
            </a:extLst>
          </p:cNvPr>
          <p:cNvSpPr txBox="1"/>
          <p:nvPr/>
        </p:nvSpPr>
        <p:spPr>
          <a:xfrm>
            <a:off x="3924300" y="5181600"/>
            <a:ext cx="1371600" cy="369332"/>
          </a:xfrm>
          <a:prstGeom prst="rect">
            <a:avLst/>
          </a:prstGeom>
          <a:noFill/>
        </p:spPr>
        <p:txBody>
          <a:bodyPr wrap="square" rtlCol="0">
            <a:spAutoFit/>
          </a:bodyPr>
          <a:lstStyle/>
          <a:p>
            <a:pPr algn="ctr"/>
            <a:r>
              <a:rPr lang="zh-CN" altLang="en-US" dirty="0">
                <a:effectLst>
                  <a:innerShdw blurRad="63500" dist="50800" dir="2700000">
                    <a:prstClr val="black">
                      <a:alpha val="50000"/>
                    </a:prstClr>
                  </a:innerShdw>
                </a:effectLst>
                <a:latin typeface="微软雅黑" panose="020B0503020204020204" pitchFamily="34" charset="-122"/>
                <a:ea typeface="微软雅黑" panose="020B0503020204020204" pitchFamily="34" charset="-122"/>
              </a:rPr>
              <a:t>曲线曲面</a:t>
            </a:r>
          </a:p>
        </p:txBody>
      </p:sp>
      <p:sp>
        <p:nvSpPr>
          <p:cNvPr id="16" name="文本框 15">
            <a:extLst>
              <a:ext uri="{FF2B5EF4-FFF2-40B4-BE49-F238E27FC236}">
                <a16:creationId xmlns:a16="http://schemas.microsoft.com/office/drawing/2014/main" id="{36BB16DE-E08A-4CDA-99C9-902C3D432CD5}"/>
              </a:ext>
            </a:extLst>
          </p:cNvPr>
          <p:cNvSpPr txBox="1"/>
          <p:nvPr/>
        </p:nvSpPr>
        <p:spPr>
          <a:xfrm>
            <a:off x="6798920" y="5142150"/>
            <a:ext cx="1371600" cy="369332"/>
          </a:xfrm>
          <a:prstGeom prst="rect">
            <a:avLst/>
          </a:prstGeom>
          <a:noFill/>
        </p:spPr>
        <p:txBody>
          <a:bodyPr wrap="square" rtlCol="0">
            <a:spAutoFit/>
          </a:bodyPr>
          <a:lstStyle/>
          <a:p>
            <a:pPr algn="ctr"/>
            <a:r>
              <a:rPr lang="zh-CN" altLang="en-US" dirty="0">
                <a:effectLst>
                  <a:innerShdw blurRad="63500" dist="50800" dir="2700000">
                    <a:prstClr val="black">
                      <a:alpha val="50000"/>
                    </a:prstClr>
                  </a:innerShdw>
                </a:effectLst>
                <a:latin typeface="微软雅黑" panose="020B0503020204020204" pitchFamily="34" charset="-122"/>
                <a:ea typeface="微软雅黑" panose="020B0503020204020204" pitchFamily="34" charset="-122"/>
              </a:rPr>
              <a:t>细分曲面</a:t>
            </a:r>
          </a:p>
        </p:txBody>
      </p:sp>
    </p:spTree>
    <p:extLst>
      <p:ext uri="{BB962C8B-B14F-4D97-AF65-F5344CB8AC3E}">
        <p14:creationId xmlns:p14="http://schemas.microsoft.com/office/powerpoint/2010/main" val="2046171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a:extLst>
              <a:ext uri="{FF2B5EF4-FFF2-40B4-BE49-F238E27FC236}">
                <a16:creationId xmlns:a16="http://schemas.microsoft.com/office/drawing/2014/main" id="{ABC76FC7-4AA3-418E-84D6-3DCEB434D2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EAA5CAD-7E1D-408F-99EC-F16C9EFB6043}" type="slidenum">
              <a:rPr lang="zh-CN" altLang="en-US" sz="1400">
                <a:latin typeface="Arial" panose="020B0604020202020204" pitchFamily="34" charset="0"/>
              </a:rPr>
              <a:pPr>
                <a:spcBef>
                  <a:spcPct val="0"/>
                </a:spcBef>
                <a:buFontTx/>
                <a:buNone/>
              </a:pPr>
              <a:t>23</a:t>
            </a:fld>
            <a:endParaRPr lang="en-US" altLang="zh-CN" sz="1400">
              <a:latin typeface="Arial" panose="020B0604020202020204" pitchFamily="34" charset="0"/>
            </a:endParaRPr>
          </a:p>
        </p:txBody>
      </p:sp>
      <p:sp>
        <p:nvSpPr>
          <p:cNvPr id="34819" name="Rectangle 2">
            <a:extLst>
              <a:ext uri="{FF2B5EF4-FFF2-40B4-BE49-F238E27FC236}">
                <a16:creationId xmlns:a16="http://schemas.microsoft.com/office/drawing/2014/main" id="{33136C29-79C2-456A-9A55-50E5DDA35A02}"/>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计算机图形学研究内容</a:t>
            </a:r>
          </a:p>
        </p:txBody>
      </p:sp>
      <p:sp>
        <p:nvSpPr>
          <p:cNvPr id="34820" name="Rectangle 3">
            <a:extLst>
              <a:ext uri="{FF2B5EF4-FFF2-40B4-BE49-F238E27FC236}">
                <a16:creationId xmlns:a16="http://schemas.microsoft.com/office/drawing/2014/main" id="{9FA9AA87-DF46-40C1-AD80-E11C8068671E}"/>
              </a:ext>
            </a:extLst>
          </p:cNvPr>
          <p:cNvSpPr>
            <a:spLocks noGrp="1" noChangeArrowheads="1"/>
          </p:cNvSpPr>
          <p:nvPr>
            <p:ph type="body" idx="1"/>
          </p:nvPr>
        </p:nvSpPr>
        <p:spPr>
          <a:xfrm>
            <a:off x="152400" y="1219200"/>
            <a:ext cx="8763000" cy="5181600"/>
          </a:xfrm>
        </p:spPr>
        <p:txBody>
          <a:bodyPr/>
          <a:lstStyle/>
          <a:p>
            <a:pPr eaLnBrk="1" hangingPunct="1"/>
            <a:r>
              <a:rPr lang="zh-CN" altLang="en-US" dirty="0">
                <a:ea typeface="宋体" panose="02010600030101010101" pitchFamily="2" charset="-122"/>
              </a:rPr>
              <a:t>绘制（渲染）：对造型表示后的物体进行可视化，即根据三维物体模型来生成二维图像</a:t>
            </a:r>
          </a:p>
        </p:txBody>
      </p:sp>
      <p:sp>
        <p:nvSpPr>
          <p:cNvPr id="16390" name="Text Box 5">
            <a:extLst>
              <a:ext uri="{FF2B5EF4-FFF2-40B4-BE49-F238E27FC236}">
                <a16:creationId xmlns:a16="http://schemas.microsoft.com/office/drawing/2014/main" id="{A53C2EBE-8FEF-4855-8664-A6881087039F}"/>
              </a:ext>
            </a:extLst>
          </p:cNvPr>
          <p:cNvSpPr txBox="1">
            <a:spLocks noChangeArrowheads="1"/>
          </p:cNvSpPr>
          <p:nvPr/>
        </p:nvSpPr>
        <p:spPr bwMode="auto">
          <a:xfrm>
            <a:off x="1122508" y="5220109"/>
            <a:ext cx="7086600" cy="584775"/>
          </a:xfrm>
          <a:prstGeom prst="rect">
            <a:avLst/>
          </a:prstGeom>
          <a:noFill/>
          <a:ln w="9525">
            <a:noFill/>
            <a:miter lim="800000"/>
            <a:headEnd/>
            <a:tailEnd/>
          </a:ln>
        </p:spPr>
        <p:txBody>
          <a:bodyPr wrap="square">
            <a:spAutoFit/>
          </a:bodyPr>
          <a:lstStyle/>
          <a:p>
            <a:pPr eaLnBrk="1" hangingPunct="1">
              <a:spcBef>
                <a:spcPct val="50000"/>
              </a:spcBef>
              <a:defRPr/>
            </a:pPr>
            <a:r>
              <a:rPr lang="en-US" altLang="zh-CN" sz="3200" dirty="0">
                <a:latin typeface="+mn-lt"/>
                <a:ea typeface="宋体" pitchFamily="2" charset="-122"/>
              </a:rPr>
              <a:t>Albrecht Durer, 16th century</a:t>
            </a:r>
            <a:r>
              <a:rPr lang="zh-CN" altLang="en-US" sz="3200" dirty="0">
                <a:latin typeface="+mn-lt"/>
                <a:ea typeface="宋体" pitchFamily="2" charset="-122"/>
              </a:rPr>
              <a:t>，</a:t>
            </a:r>
            <a:r>
              <a:rPr lang="en-US" altLang="zh-CN" sz="3200" dirty="0">
                <a:latin typeface="+mn-lt"/>
                <a:ea typeface="宋体" pitchFamily="2" charset="-122"/>
              </a:rPr>
              <a:t>Germany</a:t>
            </a:r>
            <a:endParaRPr lang="zh-CN" altLang="en-US" sz="3200" dirty="0">
              <a:latin typeface="+mn-lt"/>
              <a:ea typeface="宋体" pitchFamily="2" charset="-122"/>
            </a:endParaRPr>
          </a:p>
        </p:txBody>
      </p:sp>
      <p:pic>
        <p:nvPicPr>
          <p:cNvPr id="34822" name="Picture 4">
            <a:extLst>
              <a:ext uri="{FF2B5EF4-FFF2-40B4-BE49-F238E27FC236}">
                <a16:creationId xmlns:a16="http://schemas.microsoft.com/office/drawing/2014/main" id="{55315B28-F8D2-48BA-873E-25885C08B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508" y="2380842"/>
            <a:ext cx="6898984" cy="261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日期占位符 1">
            <a:extLst>
              <a:ext uri="{FF2B5EF4-FFF2-40B4-BE49-F238E27FC236}">
                <a16:creationId xmlns:a16="http://schemas.microsoft.com/office/drawing/2014/main" id="{77E703B0-75D3-4A07-917A-B38CB7482E5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0664E69-9C08-4A89-8E97-3FCA6C84D542}" type="datetime10">
              <a:rPr lang="zh-CN" altLang="en-US" sz="1400" smtClean="0">
                <a:latin typeface="Arial" panose="020B0604020202020204" pitchFamily="34" charset="0"/>
              </a:rPr>
              <a:pPr>
                <a:spcBef>
                  <a:spcPct val="0"/>
                </a:spcBef>
                <a:buFontTx/>
                <a:buNone/>
              </a:pPr>
              <a:t>09:21</a:t>
            </a:fld>
            <a:endParaRPr lang="en-US" altLang="zh-CN" sz="1400">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8294E856-3ADF-4521-BD3D-5141D53877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B45242C-D128-4488-A04D-62119DFDA18F}" type="slidenum">
              <a:rPr lang="zh-CN" altLang="en-US" sz="1400">
                <a:latin typeface="Arial" panose="020B0604020202020204" pitchFamily="34" charset="0"/>
              </a:rPr>
              <a:pPr>
                <a:spcBef>
                  <a:spcPct val="0"/>
                </a:spcBef>
                <a:buFontTx/>
                <a:buNone/>
              </a:pPr>
              <a:t>24</a:t>
            </a:fld>
            <a:endParaRPr lang="en-US" altLang="zh-CN" sz="1400">
              <a:latin typeface="Arial" panose="020B0604020202020204" pitchFamily="34" charset="0"/>
            </a:endParaRPr>
          </a:p>
        </p:txBody>
      </p:sp>
      <p:sp>
        <p:nvSpPr>
          <p:cNvPr id="35843" name="Rectangle 2">
            <a:extLst>
              <a:ext uri="{FF2B5EF4-FFF2-40B4-BE49-F238E27FC236}">
                <a16:creationId xmlns:a16="http://schemas.microsoft.com/office/drawing/2014/main" id="{87E01877-785C-45BC-B034-7F55B2A5B802}"/>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计算机图形学研究内容</a:t>
            </a:r>
          </a:p>
        </p:txBody>
      </p:sp>
      <p:sp>
        <p:nvSpPr>
          <p:cNvPr id="35844" name="Rectangle 3">
            <a:extLst>
              <a:ext uri="{FF2B5EF4-FFF2-40B4-BE49-F238E27FC236}">
                <a16:creationId xmlns:a16="http://schemas.microsoft.com/office/drawing/2014/main" id="{EA36865E-15E9-48EE-BB9B-04107D71AD23}"/>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绘制（渲染） ：</a:t>
            </a:r>
          </a:p>
        </p:txBody>
      </p:sp>
      <p:pic>
        <p:nvPicPr>
          <p:cNvPr id="35845" name="Picture 4">
            <a:extLst>
              <a:ext uri="{FF2B5EF4-FFF2-40B4-BE49-F238E27FC236}">
                <a16:creationId xmlns:a16="http://schemas.microsoft.com/office/drawing/2014/main" id="{8ECA0C0B-0669-48DC-B28A-685230877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997" y="1219200"/>
            <a:ext cx="4568406"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sp>
        <p:nvSpPr>
          <p:cNvPr id="35846" name="日期占位符 1">
            <a:extLst>
              <a:ext uri="{FF2B5EF4-FFF2-40B4-BE49-F238E27FC236}">
                <a16:creationId xmlns:a16="http://schemas.microsoft.com/office/drawing/2014/main" id="{DC4E60C9-35DF-47A7-912D-596791E9D49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CCF9411-B527-4C4A-B177-2ED8447E238A}" type="datetime10">
              <a:rPr lang="zh-CN" altLang="en-US" sz="1400" smtClean="0">
                <a:latin typeface="Arial" panose="020B0604020202020204" pitchFamily="34" charset="0"/>
              </a:rPr>
              <a:pPr>
                <a:spcBef>
                  <a:spcPct val="0"/>
                </a:spcBef>
                <a:buFontTx/>
                <a:buNone/>
              </a:pPr>
              <a:t>09:24</a:t>
            </a:fld>
            <a:endParaRPr lang="en-US" altLang="zh-CN" sz="1400">
              <a:latin typeface="Arial" panose="020B0604020202020204" pitchFamily="34" charset="0"/>
            </a:endParaRPr>
          </a:p>
        </p:txBody>
      </p:sp>
      <p:pic>
        <p:nvPicPr>
          <p:cNvPr id="7" name="图片 6">
            <a:extLst>
              <a:ext uri="{FF2B5EF4-FFF2-40B4-BE49-F238E27FC236}">
                <a16:creationId xmlns:a16="http://schemas.microsoft.com/office/drawing/2014/main" id="{8D4423E5-70AF-4F0A-8F2C-B3E84C2855B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8600" y="3276600"/>
            <a:ext cx="3732095" cy="26757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6">
            <a:extLst>
              <a:ext uri="{FF2B5EF4-FFF2-40B4-BE49-F238E27FC236}">
                <a16:creationId xmlns:a16="http://schemas.microsoft.com/office/drawing/2014/main" id="{D853E5E6-6B8B-460D-B740-8E3F5323A9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6BF6C0E-DAEE-43B9-9519-43084AD08E14}" type="slidenum">
              <a:rPr lang="zh-CN" altLang="en-US" sz="1400">
                <a:latin typeface="Arial" panose="020B0604020202020204" pitchFamily="34" charset="0"/>
              </a:rPr>
              <a:pPr>
                <a:spcBef>
                  <a:spcPct val="0"/>
                </a:spcBef>
                <a:buFontTx/>
                <a:buNone/>
              </a:pPr>
              <a:t>25</a:t>
            </a:fld>
            <a:endParaRPr lang="en-US" altLang="zh-CN" sz="1400">
              <a:latin typeface="Arial" panose="020B0604020202020204" pitchFamily="34" charset="0"/>
            </a:endParaRPr>
          </a:p>
        </p:txBody>
      </p:sp>
      <p:sp>
        <p:nvSpPr>
          <p:cNvPr id="36867" name="Rectangle 2">
            <a:extLst>
              <a:ext uri="{FF2B5EF4-FFF2-40B4-BE49-F238E27FC236}">
                <a16:creationId xmlns:a16="http://schemas.microsoft.com/office/drawing/2014/main" id="{FC9E96D8-2854-4F86-83B9-CCB26E79B09C}"/>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计算机图形学相关学科</a:t>
            </a:r>
          </a:p>
        </p:txBody>
      </p:sp>
      <p:sp>
        <p:nvSpPr>
          <p:cNvPr id="36868" name="Rectangle 3">
            <a:extLst>
              <a:ext uri="{FF2B5EF4-FFF2-40B4-BE49-F238E27FC236}">
                <a16:creationId xmlns:a16="http://schemas.microsoft.com/office/drawing/2014/main" id="{86FF73D3-2B3F-4399-82F9-A82DD474929A}"/>
              </a:ext>
            </a:extLst>
          </p:cNvPr>
          <p:cNvSpPr>
            <a:spLocks noGrp="1" noChangeArrowheads="1"/>
          </p:cNvSpPr>
          <p:nvPr>
            <p:ph type="body" sz="half" idx="1"/>
          </p:nvPr>
        </p:nvSpPr>
        <p:spPr>
          <a:xfrm>
            <a:off x="228600" y="1219200"/>
            <a:ext cx="8610600" cy="5181600"/>
          </a:xfrm>
        </p:spPr>
        <p:txBody>
          <a:bodyPr/>
          <a:lstStyle/>
          <a:p>
            <a:pPr eaLnBrk="1" hangingPunct="1"/>
            <a:r>
              <a:rPr lang="zh-CN" altLang="en-US" sz="3600" dirty="0">
                <a:ea typeface="宋体" panose="02010600030101010101" pitchFamily="2" charset="-122"/>
              </a:rPr>
              <a:t>图像处理</a:t>
            </a:r>
            <a:endParaRPr lang="en-US" altLang="zh-CN" sz="3600" dirty="0">
              <a:ea typeface="宋体" panose="02010600030101010101" pitchFamily="2" charset="-122"/>
            </a:endParaRPr>
          </a:p>
          <a:p>
            <a:pPr eaLnBrk="1" hangingPunct="1"/>
            <a:r>
              <a:rPr lang="zh-CN" altLang="en-US" sz="3600" dirty="0">
                <a:ea typeface="宋体" panose="02010600030101010101" pitchFamily="2" charset="-122"/>
              </a:rPr>
              <a:t>计算几何</a:t>
            </a:r>
            <a:endParaRPr lang="en-US" altLang="zh-CN" sz="3600" dirty="0">
              <a:ea typeface="宋体" panose="02010600030101010101" pitchFamily="2" charset="-122"/>
            </a:endParaRPr>
          </a:p>
          <a:p>
            <a:pPr eaLnBrk="1" hangingPunct="1"/>
            <a:r>
              <a:rPr lang="zh-CN" altLang="en-US" sz="3600" dirty="0">
                <a:ea typeface="宋体" panose="02010600030101010101" pitchFamily="2" charset="-122"/>
              </a:rPr>
              <a:t>计算机视觉</a:t>
            </a:r>
            <a:endParaRPr lang="en-US" altLang="zh-CN" sz="3600" dirty="0">
              <a:ea typeface="宋体" panose="02010600030101010101" pitchFamily="2" charset="-122"/>
            </a:endParaRPr>
          </a:p>
          <a:p>
            <a:pPr eaLnBrk="1" hangingPunct="1"/>
            <a:endParaRPr lang="zh-CN" altLang="en-US" sz="2800" dirty="0">
              <a:ea typeface="宋体" panose="02010600030101010101" pitchFamily="2" charset="-122"/>
            </a:endParaRPr>
          </a:p>
        </p:txBody>
      </p:sp>
      <p:sp>
        <p:nvSpPr>
          <p:cNvPr id="36869" name="日期占位符 2">
            <a:extLst>
              <a:ext uri="{FF2B5EF4-FFF2-40B4-BE49-F238E27FC236}">
                <a16:creationId xmlns:a16="http://schemas.microsoft.com/office/drawing/2014/main" id="{92DEA4B4-5F8A-4DBF-AFAB-F4C5CAD5C0A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23F0952-85C8-4A7A-97B2-045E1F1405CB}"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6" name="Picture 2" descr="https://pic2.zhimg.com/dd44910dd5928eea0206c2c1c200458d_b.jpg">
            <a:extLst>
              <a:ext uri="{FF2B5EF4-FFF2-40B4-BE49-F238E27FC236}">
                <a16:creationId xmlns:a16="http://schemas.microsoft.com/office/drawing/2014/main" id="{F03961D9-D3FB-4347-A71F-92D3D58A25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24" y="3188208"/>
            <a:ext cx="8128000" cy="2438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5070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6">
            <a:extLst>
              <a:ext uri="{FF2B5EF4-FFF2-40B4-BE49-F238E27FC236}">
                <a16:creationId xmlns:a16="http://schemas.microsoft.com/office/drawing/2014/main" id="{D853E5E6-6B8B-460D-B740-8E3F5323A9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6BF6C0E-DAEE-43B9-9519-43084AD08E14}" type="slidenum">
              <a:rPr lang="zh-CN" altLang="en-US" sz="1400">
                <a:latin typeface="Arial" panose="020B0604020202020204" pitchFamily="34" charset="0"/>
              </a:rPr>
              <a:pPr>
                <a:spcBef>
                  <a:spcPct val="0"/>
                </a:spcBef>
                <a:buFontTx/>
                <a:buNone/>
              </a:pPr>
              <a:t>26</a:t>
            </a:fld>
            <a:endParaRPr lang="en-US" altLang="zh-CN" sz="1400">
              <a:latin typeface="Arial" panose="020B0604020202020204" pitchFamily="34" charset="0"/>
            </a:endParaRPr>
          </a:p>
        </p:txBody>
      </p:sp>
      <p:sp>
        <p:nvSpPr>
          <p:cNvPr id="36867" name="Rectangle 2">
            <a:extLst>
              <a:ext uri="{FF2B5EF4-FFF2-40B4-BE49-F238E27FC236}">
                <a16:creationId xmlns:a16="http://schemas.microsoft.com/office/drawing/2014/main" id="{FC9E96D8-2854-4F86-83B9-CCB26E79B09C}"/>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计算机图形学的发展趋势</a:t>
            </a:r>
          </a:p>
        </p:txBody>
      </p:sp>
      <p:sp>
        <p:nvSpPr>
          <p:cNvPr id="36868" name="Rectangle 3">
            <a:extLst>
              <a:ext uri="{FF2B5EF4-FFF2-40B4-BE49-F238E27FC236}">
                <a16:creationId xmlns:a16="http://schemas.microsoft.com/office/drawing/2014/main" id="{86FF73D3-2B3F-4399-82F9-A82DD474929A}"/>
              </a:ext>
            </a:extLst>
          </p:cNvPr>
          <p:cNvSpPr>
            <a:spLocks noGrp="1" noChangeArrowheads="1"/>
          </p:cNvSpPr>
          <p:nvPr>
            <p:ph type="body" sz="half" idx="1"/>
          </p:nvPr>
        </p:nvSpPr>
        <p:spPr>
          <a:xfrm>
            <a:off x="228600" y="1219200"/>
            <a:ext cx="8610600" cy="5181600"/>
          </a:xfrm>
        </p:spPr>
        <p:txBody>
          <a:bodyPr/>
          <a:lstStyle/>
          <a:p>
            <a:pPr eaLnBrk="1" hangingPunct="1"/>
            <a:r>
              <a:rPr lang="en-US" altLang="zh-CN" dirty="0">
                <a:ea typeface="宋体" panose="02010600030101010101" pitchFamily="2" charset="-122"/>
              </a:rPr>
              <a:t>GPU</a:t>
            </a:r>
            <a:r>
              <a:rPr lang="zh-CN" altLang="en-US" dirty="0">
                <a:ea typeface="宋体" panose="02010600030101010101" pitchFamily="2" charset="-122"/>
              </a:rPr>
              <a:t>计算发展迅猛</a:t>
            </a:r>
            <a:endParaRPr lang="en-US" altLang="zh-CN" dirty="0">
              <a:ea typeface="宋体" panose="02010600030101010101" pitchFamily="2" charset="-122"/>
            </a:endParaRPr>
          </a:p>
          <a:p>
            <a:pPr lvl="1" eaLnBrk="1" hangingPunct="1"/>
            <a:r>
              <a:rPr lang="en-US" altLang="zh-CN" sz="2400" dirty="0">
                <a:ea typeface="宋体" panose="02010600030101010101" pitchFamily="2" charset="-122"/>
              </a:rPr>
              <a:t>GPU</a:t>
            </a:r>
            <a:r>
              <a:rPr lang="zh-CN" altLang="en-US" sz="2400" dirty="0">
                <a:ea typeface="宋体" panose="02010600030101010101" pitchFamily="2" charset="-122"/>
              </a:rPr>
              <a:t>硬件发展迅速</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GPU</a:t>
            </a:r>
            <a:r>
              <a:rPr lang="zh-CN" altLang="en-US" sz="2400" dirty="0">
                <a:ea typeface="宋体" panose="02010600030101010101" pitchFamily="2" charset="-122"/>
              </a:rPr>
              <a:t>首先极大地提高了计算机图形处理速度</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基于</a:t>
            </a:r>
            <a:r>
              <a:rPr lang="en-US" altLang="zh-CN" sz="2400" dirty="0">
                <a:ea typeface="宋体" panose="02010600030101010101" pitchFamily="2" charset="-122"/>
              </a:rPr>
              <a:t>GPU</a:t>
            </a:r>
            <a:r>
              <a:rPr lang="zh-CN" altLang="en-US" sz="2400" dirty="0">
                <a:ea typeface="宋体" panose="02010600030101010101" pitchFamily="2" charset="-122"/>
              </a:rPr>
              <a:t>的通用计算也在飞速发展中，这是里程碑事件</a:t>
            </a:r>
            <a:endParaRPr lang="en-US" altLang="zh-CN" sz="2400" dirty="0">
              <a:ea typeface="宋体" panose="02010600030101010101" pitchFamily="2" charset="-122"/>
            </a:endParaRPr>
          </a:p>
          <a:p>
            <a:pPr eaLnBrk="1" hangingPunct="1"/>
            <a:r>
              <a:rPr lang="zh-CN" altLang="en-US" dirty="0">
                <a:ea typeface="宋体" panose="02010600030101010101" pitchFamily="2" charset="-122"/>
              </a:rPr>
              <a:t>研究和谐自然、更加高效的三维建模方法</a:t>
            </a:r>
            <a:endParaRPr lang="en-US" altLang="zh-CN" dirty="0">
              <a:ea typeface="宋体" panose="02010600030101010101" pitchFamily="2" charset="-122"/>
            </a:endParaRPr>
          </a:p>
          <a:p>
            <a:pPr lvl="1" eaLnBrk="1" hangingPunct="1"/>
            <a:r>
              <a:rPr lang="zh-CN" altLang="en-US" sz="2400" dirty="0">
                <a:ea typeface="宋体" panose="02010600030101010101" pitchFamily="2" charset="-122"/>
              </a:rPr>
              <a:t>传统计算机图形处理过程中的曲线曲面建模方法复杂</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研究如何实现基于草图绘制交互式的建模方法</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细分曲面方法的突破</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动画</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辅助动画</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生成动画</a:t>
            </a:r>
          </a:p>
        </p:txBody>
      </p:sp>
      <p:sp>
        <p:nvSpPr>
          <p:cNvPr id="36869" name="日期占位符 2">
            <a:extLst>
              <a:ext uri="{FF2B5EF4-FFF2-40B4-BE49-F238E27FC236}">
                <a16:creationId xmlns:a16="http://schemas.microsoft.com/office/drawing/2014/main" id="{92DEA4B4-5F8A-4DBF-AFAB-F4C5CAD5C0A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23F0952-85C8-4A7A-97B2-045E1F1405CB}" type="datetime10">
              <a:rPr lang="zh-CN" altLang="en-US" sz="1400" smtClean="0">
                <a:latin typeface="Arial" panose="020B0604020202020204" pitchFamily="34" charset="0"/>
              </a:rPr>
              <a:pPr>
                <a:spcBef>
                  <a:spcPct val="0"/>
                </a:spcBef>
                <a:buFontTx/>
                <a:buNone/>
              </a:pPr>
              <a:t>08:56</a:t>
            </a:fld>
            <a:endParaRPr lang="en-US" altLang="zh-CN" sz="1400" dirty="0">
              <a:latin typeface="Arial" panose="020B0604020202020204" pitchFamily="34" charset="0"/>
            </a:endParaRPr>
          </a:p>
        </p:txBody>
      </p:sp>
    </p:spTree>
    <p:custDataLst>
      <p:tags r:id="rId1"/>
    </p:custDataLst>
    <p:extLst>
      <p:ext uri="{BB962C8B-B14F-4D97-AF65-F5344CB8AC3E}">
        <p14:creationId xmlns:p14="http://schemas.microsoft.com/office/powerpoint/2010/main" val="413900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86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86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86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86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86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6">
            <a:extLst>
              <a:ext uri="{FF2B5EF4-FFF2-40B4-BE49-F238E27FC236}">
                <a16:creationId xmlns:a16="http://schemas.microsoft.com/office/drawing/2014/main" id="{D853E5E6-6B8B-460D-B740-8E3F5323A9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6BF6C0E-DAEE-43B9-9519-43084AD08E14}" type="slidenum">
              <a:rPr lang="zh-CN" altLang="en-US" sz="1400">
                <a:latin typeface="Arial" panose="020B0604020202020204" pitchFamily="34" charset="0"/>
              </a:rPr>
              <a:pPr>
                <a:spcBef>
                  <a:spcPct val="0"/>
                </a:spcBef>
                <a:buFontTx/>
                <a:buNone/>
              </a:pPr>
              <a:t>27</a:t>
            </a:fld>
            <a:endParaRPr lang="en-US" altLang="zh-CN" sz="1400">
              <a:latin typeface="Arial" panose="020B0604020202020204" pitchFamily="34" charset="0"/>
            </a:endParaRPr>
          </a:p>
        </p:txBody>
      </p:sp>
      <p:sp>
        <p:nvSpPr>
          <p:cNvPr id="36867" name="Rectangle 2">
            <a:extLst>
              <a:ext uri="{FF2B5EF4-FFF2-40B4-BE49-F238E27FC236}">
                <a16:creationId xmlns:a16="http://schemas.microsoft.com/office/drawing/2014/main" id="{FC9E96D8-2854-4F86-83B9-CCB26E79B09C}"/>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计算机图形学的发展趋势</a:t>
            </a:r>
          </a:p>
        </p:txBody>
      </p:sp>
      <p:sp>
        <p:nvSpPr>
          <p:cNvPr id="36868" name="Rectangle 3">
            <a:extLst>
              <a:ext uri="{FF2B5EF4-FFF2-40B4-BE49-F238E27FC236}">
                <a16:creationId xmlns:a16="http://schemas.microsoft.com/office/drawing/2014/main" id="{86FF73D3-2B3F-4399-82F9-A82DD474929A}"/>
              </a:ext>
            </a:extLst>
          </p:cNvPr>
          <p:cNvSpPr>
            <a:spLocks noGrp="1" noChangeArrowheads="1"/>
          </p:cNvSpPr>
          <p:nvPr>
            <p:ph type="body" sz="half" idx="1"/>
          </p:nvPr>
        </p:nvSpPr>
        <p:spPr>
          <a:xfrm>
            <a:off x="228600" y="1219200"/>
            <a:ext cx="8610600" cy="5181600"/>
          </a:xfrm>
        </p:spPr>
        <p:txBody>
          <a:bodyPr/>
          <a:lstStyle/>
          <a:p>
            <a:pPr eaLnBrk="1" hangingPunct="1"/>
            <a:r>
              <a:rPr lang="zh-CN" altLang="en-US" dirty="0">
                <a:ea typeface="宋体" panose="02010600030101010101" pitchFamily="2" charset="-122"/>
              </a:rPr>
              <a:t>实现高度真实的动态仿真</a:t>
            </a:r>
            <a:endParaRPr lang="en-US" altLang="zh-CN" dirty="0">
              <a:ea typeface="宋体" panose="02010600030101010101" pitchFamily="2" charset="-122"/>
            </a:endParaRPr>
          </a:p>
          <a:p>
            <a:pPr lvl="1" eaLnBrk="1" hangingPunct="1"/>
            <a:r>
              <a:rPr lang="zh-CN" altLang="en-US" sz="2400" dirty="0">
                <a:ea typeface="宋体" panose="02010600030101010101" pitchFamily="2" charset="-122"/>
              </a:rPr>
              <a:t>引入物理的方法，实现对各种形变、水、烟雾、爆炸等物理现象的真实模拟</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借助</a:t>
            </a:r>
            <a:r>
              <a:rPr lang="en-US" altLang="zh-CN" sz="2400" dirty="0">
                <a:ea typeface="宋体" panose="02010600030101010101" pitchFamily="2" charset="-122"/>
              </a:rPr>
              <a:t>GPU</a:t>
            </a:r>
            <a:r>
              <a:rPr lang="zh-CN" altLang="en-US" sz="2400" dirty="0">
                <a:ea typeface="宋体" panose="02010600030101010101" pitchFamily="2" charset="-122"/>
              </a:rPr>
              <a:t>追求高响应速度的动态模拟和仿真</a:t>
            </a:r>
            <a:endParaRPr lang="en-US" altLang="zh-CN" sz="2400" dirty="0">
              <a:ea typeface="宋体" panose="02010600030101010101" pitchFamily="2" charset="-122"/>
            </a:endParaRPr>
          </a:p>
          <a:p>
            <a:pPr eaLnBrk="1" hangingPunct="1"/>
            <a:r>
              <a:rPr lang="zh-CN" altLang="en-US" dirty="0">
                <a:ea typeface="宋体" panose="02010600030101010101" pitchFamily="2" charset="-122"/>
              </a:rPr>
              <a:t>研究高精度数据处理技术，以增强图形的表现</a:t>
            </a:r>
            <a:endParaRPr lang="en-US" altLang="zh-CN" dirty="0">
              <a:ea typeface="宋体" panose="02010600030101010101" pitchFamily="2" charset="-122"/>
            </a:endParaRPr>
          </a:p>
          <a:p>
            <a:pPr lvl="1" eaLnBrk="1" hangingPunct="1"/>
            <a:r>
              <a:rPr lang="zh-CN" altLang="en-US" sz="2400" dirty="0">
                <a:ea typeface="宋体" panose="02010600030101010101" pitchFamily="2" charset="-122"/>
              </a:rPr>
              <a:t>新型图形获取设备的研发</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海量数据的去噪、精简、压缩等处理方法</a:t>
            </a:r>
            <a:endParaRPr lang="en-US" altLang="zh-CN" dirty="0">
              <a:ea typeface="宋体" panose="02010600030101010101" pitchFamily="2" charset="-122"/>
            </a:endParaRPr>
          </a:p>
          <a:p>
            <a:pPr eaLnBrk="1" hangingPunct="1"/>
            <a:endParaRPr lang="en-US" altLang="zh-CN" sz="3600" dirty="0">
              <a:ea typeface="宋体" panose="02010600030101010101" pitchFamily="2" charset="-122"/>
            </a:endParaRPr>
          </a:p>
          <a:p>
            <a:pPr eaLnBrk="1" hangingPunct="1"/>
            <a:endParaRPr lang="zh-CN" altLang="en-US" sz="2800" dirty="0">
              <a:ea typeface="宋体" panose="02010600030101010101" pitchFamily="2" charset="-122"/>
            </a:endParaRPr>
          </a:p>
        </p:txBody>
      </p:sp>
      <p:sp>
        <p:nvSpPr>
          <p:cNvPr id="36869" name="日期占位符 2">
            <a:extLst>
              <a:ext uri="{FF2B5EF4-FFF2-40B4-BE49-F238E27FC236}">
                <a16:creationId xmlns:a16="http://schemas.microsoft.com/office/drawing/2014/main" id="{92DEA4B4-5F8A-4DBF-AFAB-F4C5CAD5C0A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23F0952-85C8-4A7A-97B2-045E1F1405CB}" type="datetime10">
              <a:rPr lang="zh-CN" altLang="en-US" sz="1400" smtClean="0">
                <a:latin typeface="Arial" panose="020B0604020202020204" pitchFamily="34" charset="0"/>
              </a:rPr>
              <a:pPr>
                <a:spcBef>
                  <a:spcPct val="0"/>
                </a:spcBef>
                <a:buFontTx/>
                <a:buNone/>
              </a:pPr>
              <a:t>08:56</a:t>
            </a:fld>
            <a:endParaRPr lang="en-US" altLang="zh-CN" sz="1400" dirty="0">
              <a:latin typeface="Arial" panose="020B0604020202020204" pitchFamily="34" charset="0"/>
            </a:endParaRPr>
          </a:p>
        </p:txBody>
      </p:sp>
    </p:spTree>
    <p:custDataLst>
      <p:tags r:id="rId1"/>
    </p:custDataLst>
    <p:extLst>
      <p:ext uri="{BB962C8B-B14F-4D97-AF65-F5344CB8AC3E}">
        <p14:creationId xmlns:p14="http://schemas.microsoft.com/office/powerpoint/2010/main" val="262159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6">
            <a:extLst>
              <a:ext uri="{FF2B5EF4-FFF2-40B4-BE49-F238E27FC236}">
                <a16:creationId xmlns:a16="http://schemas.microsoft.com/office/drawing/2014/main" id="{D853E5E6-6B8B-460D-B740-8E3F5323A9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6BF6C0E-DAEE-43B9-9519-43084AD08E14}" type="slidenum">
              <a:rPr lang="zh-CN" altLang="en-US" sz="1400">
                <a:latin typeface="Arial" panose="020B0604020202020204" pitchFamily="34" charset="0"/>
              </a:rPr>
              <a:pPr>
                <a:spcBef>
                  <a:spcPct val="0"/>
                </a:spcBef>
                <a:buFontTx/>
                <a:buNone/>
              </a:pPr>
              <a:t>28</a:t>
            </a:fld>
            <a:endParaRPr lang="en-US" altLang="zh-CN" sz="1400">
              <a:latin typeface="Arial" panose="020B0604020202020204" pitchFamily="34" charset="0"/>
            </a:endParaRPr>
          </a:p>
        </p:txBody>
      </p:sp>
      <p:sp>
        <p:nvSpPr>
          <p:cNvPr id="36867" name="Rectangle 2">
            <a:extLst>
              <a:ext uri="{FF2B5EF4-FFF2-40B4-BE49-F238E27FC236}">
                <a16:creationId xmlns:a16="http://schemas.microsoft.com/office/drawing/2014/main" id="{FC9E96D8-2854-4F86-83B9-CCB26E79B09C}"/>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计算机图形学的发展趋势</a:t>
            </a:r>
          </a:p>
        </p:txBody>
      </p:sp>
      <p:sp>
        <p:nvSpPr>
          <p:cNvPr id="36868" name="Rectangle 3">
            <a:extLst>
              <a:ext uri="{FF2B5EF4-FFF2-40B4-BE49-F238E27FC236}">
                <a16:creationId xmlns:a16="http://schemas.microsoft.com/office/drawing/2014/main" id="{86FF73D3-2B3F-4399-82F9-A82DD474929A}"/>
              </a:ext>
            </a:extLst>
          </p:cNvPr>
          <p:cNvSpPr>
            <a:spLocks noGrp="1" noChangeArrowheads="1"/>
          </p:cNvSpPr>
          <p:nvPr>
            <p:ph type="body" sz="half" idx="1"/>
          </p:nvPr>
        </p:nvSpPr>
        <p:spPr>
          <a:xfrm>
            <a:off x="228600" y="1219200"/>
            <a:ext cx="8610600" cy="5181600"/>
          </a:xfrm>
        </p:spPr>
        <p:txBody>
          <a:bodyPr/>
          <a:lstStyle/>
          <a:p>
            <a:pPr eaLnBrk="1" hangingPunct="1"/>
            <a:r>
              <a:rPr lang="zh-CN" altLang="en-US" sz="2800" dirty="0">
                <a:ea typeface="宋体" panose="02010600030101010101" pitchFamily="2" charset="-122"/>
              </a:rPr>
              <a:t>追求图形的表意性</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对场景对象融入需要传达的图形以外的信息和语义，进行融合，最终合成具有一定表意性的图形绘制结果</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与人工智能的交叉</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面向移动和智能终端的应用技术</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随着应用的不断丰富，移动和智能终端上的图形处理数据的规模和复杂程度越来越大</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需要针对移动和智能终端的硬件特性，对图形技术进行特定的研发，以提高和增强其上图形显示和绘制效果</a:t>
            </a:r>
            <a:endParaRPr lang="en-US" altLang="zh-CN" sz="2400" dirty="0">
              <a:ea typeface="宋体" panose="02010600030101010101" pitchFamily="2" charset="-122"/>
            </a:endParaRPr>
          </a:p>
          <a:p>
            <a:pPr lvl="1" eaLnBrk="1" hangingPunct="1"/>
            <a:endParaRPr lang="en-US" altLang="zh-CN" dirty="0">
              <a:ea typeface="宋体" panose="02010600030101010101" pitchFamily="2" charset="-122"/>
            </a:endParaRPr>
          </a:p>
          <a:p>
            <a:pPr eaLnBrk="1" hangingPunct="1"/>
            <a:endParaRPr lang="en-US" altLang="zh-CN" sz="3600" dirty="0">
              <a:ea typeface="宋体" panose="02010600030101010101" pitchFamily="2" charset="-122"/>
            </a:endParaRPr>
          </a:p>
          <a:p>
            <a:pPr eaLnBrk="1" hangingPunct="1"/>
            <a:endParaRPr lang="zh-CN" altLang="en-US" sz="2800" dirty="0">
              <a:ea typeface="宋体" panose="02010600030101010101" pitchFamily="2" charset="-122"/>
            </a:endParaRPr>
          </a:p>
        </p:txBody>
      </p:sp>
      <p:sp>
        <p:nvSpPr>
          <p:cNvPr id="36869" name="日期占位符 2">
            <a:extLst>
              <a:ext uri="{FF2B5EF4-FFF2-40B4-BE49-F238E27FC236}">
                <a16:creationId xmlns:a16="http://schemas.microsoft.com/office/drawing/2014/main" id="{92DEA4B4-5F8A-4DBF-AFAB-F4C5CAD5C0A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23F0952-85C8-4A7A-97B2-045E1F1405CB}" type="datetime10">
              <a:rPr lang="zh-CN" altLang="en-US" sz="1400" smtClean="0">
                <a:latin typeface="Arial" panose="020B0604020202020204" pitchFamily="34" charset="0"/>
              </a:rPr>
              <a:pPr>
                <a:spcBef>
                  <a:spcPct val="0"/>
                </a:spcBef>
                <a:buFontTx/>
                <a:buNone/>
              </a:pPr>
              <a:t>08:56</a:t>
            </a:fld>
            <a:endParaRPr lang="en-US" altLang="zh-CN" sz="1400" dirty="0">
              <a:latin typeface="Arial" panose="020B0604020202020204" pitchFamily="34" charset="0"/>
            </a:endParaRPr>
          </a:p>
        </p:txBody>
      </p:sp>
    </p:spTree>
    <p:custDataLst>
      <p:tags r:id="rId1"/>
    </p:custDataLst>
    <p:extLst>
      <p:ext uri="{BB962C8B-B14F-4D97-AF65-F5344CB8AC3E}">
        <p14:creationId xmlns:p14="http://schemas.microsoft.com/office/powerpoint/2010/main" val="3789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65072CE7-3EF3-458B-BC08-B986ECC8B25E}"/>
              </a:ext>
            </a:extLst>
          </p:cNvPr>
          <p:cNvSpPr>
            <a:spLocks noGrp="1"/>
          </p:cNvSpPr>
          <p:nvPr>
            <p:ph type="title"/>
          </p:nvPr>
        </p:nvSpPr>
        <p:spPr/>
        <p:txBody>
          <a:bodyPr/>
          <a:lstStyle/>
          <a:p>
            <a:r>
              <a:rPr lang="zh-CN" altLang="en-US">
                <a:ea typeface="宋体" panose="02010600030101010101" pitchFamily="2" charset="-122"/>
              </a:rPr>
              <a:t>三个问题</a:t>
            </a:r>
          </a:p>
        </p:txBody>
      </p:sp>
      <p:sp>
        <p:nvSpPr>
          <p:cNvPr id="3075" name="内容占位符 2">
            <a:extLst>
              <a:ext uri="{FF2B5EF4-FFF2-40B4-BE49-F238E27FC236}">
                <a16:creationId xmlns:a16="http://schemas.microsoft.com/office/drawing/2014/main" id="{810933DB-8B36-4C90-85D4-02E974458395}"/>
              </a:ext>
            </a:extLst>
          </p:cNvPr>
          <p:cNvSpPr>
            <a:spLocks noGrp="1"/>
          </p:cNvSpPr>
          <p:nvPr>
            <p:ph idx="1"/>
          </p:nvPr>
        </p:nvSpPr>
        <p:spPr>
          <a:xfrm>
            <a:off x="266700" y="1066800"/>
            <a:ext cx="8763000" cy="5181600"/>
          </a:xfrm>
        </p:spPr>
        <p:txBody>
          <a:bodyPr/>
          <a:lstStyle/>
          <a:p>
            <a:r>
              <a:rPr lang="zh-CN" altLang="en-US" sz="3600" dirty="0">
                <a:ea typeface="宋体" panose="02010600030101010101" pitchFamily="2" charset="-122"/>
              </a:rPr>
              <a:t>计算机图形学</a:t>
            </a:r>
            <a:r>
              <a:rPr lang="en-US" altLang="zh-CN" sz="3600" dirty="0">
                <a:ea typeface="宋体" panose="02010600030101010101" pitchFamily="2" charset="-122"/>
              </a:rPr>
              <a:t>Computer Graphics: CG</a:t>
            </a:r>
          </a:p>
          <a:p>
            <a:r>
              <a:rPr lang="en-US" altLang="zh-CN" sz="3600" dirty="0">
                <a:ea typeface="宋体" panose="02010600030101010101" pitchFamily="2" charset="-122"/>
              </a:rPr>
              <a:t>What?</a:t>
            </a:r>
          </a:p>
          <a:p>
            <a:r>
              <a:rPr lang="en-US" altLang="zh-CN" sz="3600" dirty="0">
                <a:solidFill>
                  <a:srgbClr val="0000FF"/>
                </a:solidFill>
                <a:ea typeface="宋体" panose="02010600030101010101" pitchFamily="2" charset="-122"/>
              </a:rPr>
              <a:t>Why?</a:t>
            </a:r>
          </a:p>
          <a:p>
            <a:r>
              <a:rPr lang="en-US" altLang="zh-CN" sz="3600" dirty="0">
                <a:ea typeface="宋体" panose="02010600030101010101" pitchFamily="2" charset="-122"/>
              </a:rPr>
              <a:t>How?</a:t>
            </a:r>
          </a:p>
          <a:p>
            <a:pPr marL="0" indent="0">
              <a:buNone/>
            </a:pPr>
            <a:endParaRPr lang="en-US" altLang="zh-CN" dirty="0">
              <a:ea typeface="宋体" panose="02010600030101010101" pitchFamily="2" charset="-122"/>
            </a:endParaRPr>
          </a:p>
          <a:p>
            <a:endParaRPr lang="zh-CN" altLang="en-US" dirty="0">
              <a:ea typeface="宋体" panose="02010600030101010101" pitchFamily="2" charset="-122"/>
            </a:endParaRPr>
          </a:p>
        </p:txBody>
      </p:sp>
      <p:sp>
        <p:nvSpPr>
          <p:cNvPr id="8196" name="灯片编号占位符 3">
            <a:extLst>
              <a:ext uri="{FF2B5EF4-FFF2-40B4-BE49-F238E27FC236}">
                <a16:creationId xmlns:a16="http://schemas.microsoft.com/office/drawing/2014/main" id="{585C6322-A911-400A-A997-BF8BCE19E5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3E537E-F837-4CC0-B2CB-BD9E5CD74C61}" type="slidenum">
              <a:rPr lang="zh-CN" altLang="en-US" sz="1400">
                <a:latin typeface="Arial" panose="020B0604020202020204" pitchFamily="34" charset="0"/>
              </a:rPr>
              <a:pPr>
                <a:spcBef>
                  <a:spcPct val="0"/>
                </a:spcBef>
                <a:buFontTx/>
                <a:buNone/>
              </a:pPr>
              <a:t>29</a:t>
            </a:fld>
            <a:endParaRPr lang="en-US" altLang="zh-CN" sz="1400">
              <a:latin typeface="Arial" panose="020B0604020202020204" pitchFamily="34" charset="0"/>
            </a:endParaRPr>
          </a:p>
        </p:txBody>
      </p:sp>
      <p:sp>
        <p:nvSpPr>
          <p:cNvPr id="8197" name="日期占位符 1">
            <a:extLst>
              <a:ext uri="{FF2B5EF4-FFF2-40B4-BE49-F238E27FC236}">
                <a16:creationId xmlns:a16="http://schemas.microsoft.com/office/drawing/2014/main" id="{4FBE0362-844C-439C-AD15-5C0FEB9B924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AFD142-DB8D-4410-B465-7F587166B57D}"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6" name="Picture 3">
            <a:extLst>
              <a:ext uri="{FF2B5EF4-FFF2-40B4-BE49-F238E27FC236}">
                <a16:creationId xmlns:a16="http://schemas.microsoft.com/office/drawing/2014/main" id="{67D942C8-1287-4450-B213-055B4A0EF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3976688"/>
            <a:ext cx="3024188"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5A86BA76-DAE3-4AF9-821A-0E97C084DC2F}"/>
              </a:ext>
            </a:extLst>
          </p:cNvPr>
          <p:cNvGrpSpPr>
            <a:grpSpLocks/>
          </p:cNvGrpSpPr>
          <p:nvPr/>
        </p:nvGrpSpPr>
        <p:grpSpPr bwMode="auto">
          <a:xfrm>
            <a:off x="3328988" y="4057650"/>
            <a:ext cx="5013325" cy="2378075"/>
            <a:chOff x="3328988" y="4057650"/>
            <a:chExt cx="5013325" cy="2378075"/>
          </a:xfrm>
        </p:grpSpPr>
        <p:cxnSp>
          <p:nvCxnSpPr>
            <p:cNvPr id="8200" name="直接连接符 27">
              <a:extLst>
                <a:ext uri="{FF2B5EF4-FFF2-40B4-BE49-F238E27FC236}">
                  <a16:creationId xmlns:a16="http://schemas.microsoft.com/office/drawing/2014/main" id="{0BBA9933-F955-43E5-85CC-75B80F45E629}"/>
                </a:ext>
              </a:extLst>
            </p:cNvPr>
            <p:cNvCxnSpPr>
              <a:cxnSpLocks noChangeShapeType="1"/>
            </p:cNvCxnSpPr>
            <p:nvPr/>
          </p:nvCxnSpPr>
          <p:spPr bwMode="auto">
            <a:xfrm>
              <a:off x="3457576" y="6289675"/>
              <a:ext cx="1619249"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1" name="矩形 28">
              <a:extLst>
                <a:ext uri="{FF2B5EF4-FFF2-40B4-BE49-F238E27FC236}">
                  <a16:creationId xmlns:a16="http://schemas.microsoft.com/office/drawing/2014/main" id="{231098BC-DDED-4D5F-B60D-ABC4B95E7806}"/>
                </a:ext>
              </a:extLst>
            </p:cNvPr>
            <p:cNvSpPr>
              <a:spLocks noChangeArrowheads="1"/>
            </p:cNvSpPr>
            <p:nvPr/>
          </p:nvSpPr>
          <p:spPr bwMode="auto">
            <a:xfrm>
              <a:off x="3589896" y="5629275"/>
              <a:ext cx="1058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What</a:t>
              </a:r>
              <a:endParaRPr lang="zh-CN" altLang="en-US" sz="2800">
                <a:latin typeface="Constantia" panose="02030602050306030303" pitchFamily="18" charset="0"/>
                <a:ea typeface="微软雅黑" panose="020B0503020204020204" pitchFamily="34" charset="-122"/>
              </a:endParaRPr>
            </a:p>
          </p:txBody>
        </p:sp>
        <p:sp>
          <p:nvSpPr>
            <p:cNvPr id="8202" name="椭圆 55">
              <a:extLst>
                <a:ext uri="{FF2B5EF4-FFF2-40B4-BE49-F238E27FC236}">
                  <a16:creationId xmlns:a16="http://schemas.microsoft.com/office/drawing/2014/main" id="{1E0E9273-BB0B-4D1E-9BF3-2F208402791A}"/>
                </a:ext>
              </a:extLst>
            </p:cNvPr>
            <p:cNvSpPr>
              <a:spLocks noChangeArrowheads="1"/>
            </p:cNvSpPr>
            <p:nvPr/>
          </p:nvSpPr>
          <p:spPr bwMode="auto">
            <a:xfrm>
              <a:off x="3328988" y="6146800"/>
              <a:ext cx="287338" cy="288925"/>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3" name="直接连接符 23">
              <a:extLst>
                <a:ext uri="{FF2B5EF4-FFF2-40B4-BE49-F238E27FC236}">
                  <a16:creationId xmlns:a16="http://schemas.microsoft.com/office/drawing/2014/main" id="{257063D0-0D7E-4438-A6BA-A8BC82ADB639}"/>
                </a:ext>
              </a:extLst>
            </p:cNvPr>
            <p:cNvCxnSpPr>
              <a:cxnSpLocks noChangeShapeType="1"/>
            </p:cNvCxnSpPr>
            <p:nvPr/>
          </p:nvCxnSpPr>
          <p:spPr bwMode="auto">
            <a:xfrm rot="5400000" flipH="1" flipV="1">
              <a:off x="4687094" y="5895182"/>
              <a:ext cx="784224" cy="1588"/>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4" name="椭圆 34">
              <a:extLst>
                <a:ext uri="{FF2B5EF4-FFF2-40B4-BE49-F238E27FC236}">
                  <a16:creationId xmlns:a16="http://schemas.microsoft.com/office/drawing/2014/main" id="{682F64F2-253F-4B7F-9DFE-62B231C2BE81}"/>
                </a:ext>
              </a:extLst>
            </p:cNvPr>
            <p:cNvSpPr>
              <a:spLocks noChangeArrowheads="1"/>
            </p:cNvSpPr>
            <p:nvPr/>
          </p:nvSpPr>
          <p:spPr bwMode="auto">
            <a:xfrm>
              <a:off x="4913313" y="6148387"/>
              <a:ext cx="287337" cy="287338"/>
            </a:xfrm>
            <a:prstGeom prst="ellipse">
              <a:avLst/>
            </a:prstGeom>
            <a:solidFill>
              <a:schemeClr val="bg1"/>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5" name="直接连接符 24">
              <a:extLst>
                <a:ext uri="{FF2B5EF4-FFF2-40B4-BE49-F238E27FC236}">
                  <a16:creationId xmlns:a16="http://schemas.microsoft.com/office/drawing/2014/main" id="{96AD3116-24F9-4193-9BED-76D6B1C1D21F}"/>
                </a:ext>
              </a:extLst>
            </p:cNvPr>
            <p:cNvCxnSpPr>
              <a:cxnSpLocks noChangeShapeType="1"/>
            </p:cNvCxnSpPr>
            <p:nvPr/>
          </p:nvCxnSpPr>
          <p:spPr bwMode="auto">
            <a:xfrm>
              <a:off x="5100638" y="5521325"/>
              <a:ext cx="1619250"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6" name="矩形 29">
              <a:extLst>
                <a:ext uri="{FF2B5EF4-FFF2-40B4-BE49-F238E27FC236}">
                  <a16:creationId xmlns:a16="http://schemas.microsoft.com/office/drawing/2014/main" id="{C442E07D-2F99-43DD-8F9D-E2505451D21C}"/>
                </a:ext>
              </a:extLst>
            </p:cNvPr>
            <p:cNvSpPr>
              <a:spLocks noChangeArrowheads="1"/>
            </p:cNvSpPr>
            <p:nvPr/>
          </p:nvSpPr>
          <p:spPr bwMode="auto">
            <a:xfrm>
              <a:off x="5334000" y="4876800"/>
              <a:ext cx="9264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Why</a:t>
              </a:r>
              <a:endParaRPr lang="zh-CN" altLang="en-US" sz="2800">
                <a:latin typeface="Constantia" panose="02030602050306030303" pitchFamily="18" charset="0"/>
                <a:ea typeface="微软雅黑" panose="020B0503020204020204" pitchFamily="34" charset="-122"/>
              </a:endParaRPr>
            </a:p>
          </p:txBody>
        </p:sp>
        <p:sp>
          <p:nvSpPr>
            <p:cNvPr id="8207" name="椭圆 36">
              <a:extLst>
                <a:ext uri="{FF2B5EF4-FFF2-40B4-BE49-F238E27FC236}">
                  <a16:creationId xmlns:a16="http://schemas.microsoft.com/office/drawing/2014/main" id="{9364538E-5CF6-4D4B-B0FC-D67E05AE6FC2}"/>
                </a:ext>
              </a:extLst>
            </p:cNvPr>
            <p:cNvSpPr>
              <a:spLocks noChangeArrowheads="1"/>
            </p:cNvSpPr>
            <p:nvPr/>
          </p:nvSpPr>
          <p:spPr bwMode="auto">
            <a:xfrm>
              <a:off x="4913313" y="5365750"/>
              <a:ext cx="287338" cy="288925"/>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8" name="直接连接符 25">
              <a:extLst>
                <a:ext uri="{FF2B5EF4-FFF2-40B4-BE49-F238E27FC236}">
                  <a16:creationId xmlns:a16="http://schemas.microsoft.com/office/drawing/2014/main" id="{B64BA079-A2AA-413E-A80D-92D417652112}"/>
                </a:ext>
              </a:extLst>
            </p:cNvPr>
            <p:cNvCxnSpPr>
              <a:cxnSpLocks noChangeShapeType="1"/>
            </p:cNvCxnSpPr>
            <p:nvPr/>
          </p:nvCxnSpPr>
          <p:spPr bwMode="auto">
            <a:xfrm rot="5400000" flipH="1" flipV="1">
              <a:off x="6330951" y="5110162"/>
              <a:ext cx="785812" cy="1588"/>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9" name="椭圆 37">
              <a:extLst>
                <a:ext uri="{FF2B5EF4-FFF2-40B4-BE49-F238E27FC236}">
                  <a16:creationId xmlns:a16="http://schemas.microsoft.com/office/drawing/2014/main" id="{F584A3C0-D5FE-4922-85D5-3A8D0620D80C}"/>
                </a:ext>
              </a:extLst>
            </p:cNvPr>
            <p:cNvSpPr>
              <a:spLocks noChangeArrowheads="1"/>
            </p:cNvSpPr>
            <p:nvPr/>
          </p:nvSpPr>
          <p:spPr bwMode="auto">
            <a:xfrm>
              <a:off x="6569075" y="5367337"/>
              <a:ext cx="287338" cy="287338"/>
            </a:xfrm>
            <a:prstGeom prst="ellipse">
              <a:avLst/>
            </a:prstGeom>
            <a:solidFill>
              <a:schemeClr val="bg1"/>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10" name="直接连接符 26">
              <a:extLst>
                <a:ext uri="{FF2B5EF4-FFF2-40B4-BE49-F238E27FC236}">
                  <a16:creationId xmlns:a16="http://schemas.microsoft.com/office/drawing/2014/main" id="{26F60068-C2DF-43FD-99F2-05DB2A1224DF}"/>
                </a:ext>
              </a:extLst>
            </p:cNvPr>
            <p:cNvCxnSpPr>
              <a:cxnSpLocks noChangeShapeType="1"/>
            </p:cNvCxnSpPr>
            <p:nvPr/>
          </p:nvCxnSpPr>
          <p:spPr bwMode="auto">
            <a:xfrm>
              <a:off x="6723063" y="4718051"/>
              <a:ext cx="1619250"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11" name="矩形 30">
              <a:extLst>
                <a:ext uri="{FF2B5EF4-FFF2-40B4-BE49-F238E27FC236}">
                  <a16:creationId xmlns:a16="http://schemas.microsoft.com/office/drawing/2014/main" id="{042B0557-50E3-4EC4-82CA-0D7BFEAC0438}"/>
                </a:ext>
              </a:extLst>
            </p:cNvPr>
            <p:cNvSpPr>
              <a:spLocks noChangeArrowheads="1"/>
            </p:cNvSpPr>
            <p:nvPr/>
          </p:nvSpPr>
          <p:spPr bwMode="auto">
            <a:xfrm>
              <a:off x="7010399" y="4057650"/>
              <a:ext cx="910377"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How</a:t>
              </a:r>
              <a:endParaRPr lang="zh-CN" altLang="en-US" sz="2800">
                <a:latin typeface="Constantia" panose="02030602050306030303" pitchFamily="18" charset="0"/>
                <a:ea typeface="微软雅黑" panose="020B0503020204020204" pitchFamily="34" charset="-122"/>
              </a:endParaRPr>
            </a:p>
          </p:txBody>
        </p:sp>
        <p:sp>
          <p:nvSpPr>
            <p:cNvPr id="8212" name="椭圆 38">
              <a:extLst>
                <a:ext uri="{FF2B5EF4-FFF2-40B4-BE49-F238E27FC236}">
                  <a16:creationId xmlns:a16="http://schemas.microsoft.com/office/drawing/2014/main" id="{A241550C-0D07-42F7-ACEE-10B9518573EB}"/>
                </a:ext>
              </a:extLst>
            </p:cNvPr>
            <p:cNvSpPr>
              <a:spLocks noChangeArrowheads="1"/>
            </p:cNvSpPr>
            <p:nvPr/>
          </p:nvSpPr>
          <p:spPr bwMode="auto">
            <a:xfrm>
              <a:off x="6569075" y="4575176"/>
              <a:ext cx="287337" cy="287337"/>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grpSp>
    </p:spTree>
    <p:extLst>
      <p:ext uri="{BB962C8B-B14F-4D97-AF65-F5344CB8AC3E}">
        <p14:creationId xmlns:p14="http://schemas.microsoft.com/office/powerpoint/2010/main" val="3422996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B983A4C3-0C7D-4254-89C2-D1171A6A87C2}"/>
              </a:ext>
            </a:extLst>
          </p:cNvPr>
          <p:cNvSpPr>
            <a:spLocks noGrp="1"/>
          </p:cNvSpPr>
          <p:nvPr>
            <p:ph type="title"/>
          </p:nvPr>
        </p:nvSpPr>
        <p:spPr/>
        <p:txBody>
          <a:bodyPr/>
          <a:lstStyle/>
          <a:p>
            <a:r>
              <a:rPr lang="en-US" altLang="zh-CN">
                <a:ea typeface="宋体" panose="02010600030101010101" pitchFamily="2" charset="-122"/>
              </a:rPr>
              <a:t>What CG?</a:t>
            </a:r>
            <a:endParaRPr lang="zh-CN" altLang="en-US">
              <a:ea typeface="宋体" panose="02010600030101010101" pitchFamily="2" charset="-122"/>
            </a:endParaRPr>
          </a:p>
        </p:txBody>
      </p:sp>
      <p:sp>
        <p:nvSpPr>
          <p:cNvPr id="3075" name="内容占位符 2">
            <a:extLst>
              <a:ext uri="{FF2B5EF4-FFF2-40B4-BE49-F238E27FC236}">
                <a16:creationId xmlns:a16="http://schemas.microsoft.com/office/drawing/2014/main" id="{2C8729D7-2EFA-4C4C-92FB-EA181A5D5DFE}"/>
              </a:ext>
            </a:extLst>
          </p:cNvPr>
          <p:cNvSpPr>
            <a:spLocks noGrp="1"/>
          </p:cNvSpPr>
          <p:nvPr>
            <p:ph idx="1"/>
          </p:nvPr>
        </p:nvSpPr>
        <p:spPr/>
        <p:txBody>
          <a:bodyPr/>
          <a:lstStyle/>
          <a:p>
            <a:r>
              <a:rPr lang="zh-CN" altLang="en-US">
                <a:ea typeface="宋体" panose="02010600030101010101" pitchFamily="2" charset="-122"/>
              </a:rPr>
              <a:t>计算机如何显示字符</a:t>
            </a:r>
            <a:r>
              <a:rPr lang="en-US" altLang="zh-CN">
                <a:ea typeface="宋体" panose="02010600030101010101" pitchFamily="2" charset="-122"/>
              </a:rPr>
              <a:t>?</a:t>
            </a:r>
          </a:p>
          <a:p>
            <a:r>
              <a:rPr lang="zh-CN" altLang="en-US">
                <a:ea typeface="宋体" panose="02010600030101010101" pitchFamily="2" charset="-122"/>
              </a:rPr>
              <a:t>字体平滑如何达到？</a:t>
            </a:r>
            <a:endParaRPr lang="en-US" altLang="zh-CN">
              <a:ea typeface="宋体" panose="02010600030101010101" pitchFamily="2" charset="-122"/>
            </a:endParaRPr>
          </a:p>
        </p:txBody>
      </p:sp>
      <p:sp>
        <p:nvSpPr>
          <p:cNvPr id="18436" name="灯片编号占位符 3">
            <a:extLst>
              <a:ext uri="{FF2B5EF4-FFF2-40B4-BE49-F238E27FC236}">
                <a16:creationId xmlns:a16="http://schemas.microsoft.com/office/drawing/2014/main" id="{76CD581A-EF2D-42F1-89ED-3E88DA3896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2DC0CE1-6C62-4FE7-B3AD-373515781AFF}" type="slidenum">
              <a:rPr lang="zh-CN" altLang="en-US" sz="1400">
                <a:latin typeface="Arial" panose="020B0604020202020204" pitchFamily="34" charset="0"/>
              </a:rPr>
              <a:pPr>
                <a:spcBef>
                  <a:spcPct val="0"/>
                </a:spcBef>
                <a:buFontTx/>
                <a:buNone/>
              </a:pPr>
              <a:t>3</a:t>
            </a:fld>
            <a:endParaRPr lang="en-US" altLang="zh-CN" sz="1400">
              <a:latin typeface="Arial" panose="020B0604020202020204" pitchFamily="34" charset="0"/>
            </a:endParaRPr>
          </a:p>
        </p:txBody>
      </p:sp>
      <p:sp>
        <p:nvSpPr>
          <p:cNvPr id="18437" name="日期占位符 1">
            <a:extLst>
              <a:ext uri="{FF2B5EF4-FFF2-40B4-BE49-F238E27FC236}">
                <a16:creationId xmlns:a16="http://schemas.microsoft.com/office/drawing/2014/main" id="{C1BB0FC4-413C-4D3A-8AB0-7D00CADD4B1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3769BA5-E4BB-4545-9B95-0AEB8F0EB4A9}"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7" name="Picture 5">
            <a:extLst>
              <a:ext uri="{FF2B5EF4-FFF2-40B4-BE49-F238E27FC236}">
                <a16:creationId xmlns:a16="http://schemas.microsoft.com/office/drawing/2014/main" id="{D04D883D-A407-4A97-BC73-90B5A73FE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3840163"/>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7">
            <a:extLst>
              <a:ext uri="{FF2B5EF4-FFF2-40B4-BE49-F238E27FC236}">
                <a16:creationId xmlns:a16="http://schemas.microsoft.com/office/drawing/2014/main" id="{ED766362-F278-4F23-BB5E-6BE8FE265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533650"/>
            <a:ext cx="2032000"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8">
            <a:extLst>
              <a:ext uri="{FF2B5EF4-FFF2-40B4-BE49-F238E27FC236}">
                <a16:creationId xmlns:a16="http://schemas.microsoft.com/office/drawing/2014/main" id="{710EBA5F-C39A-416B-9FAA-6F8A2BCE1F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938588"/>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 name="右箭头 9">
            <a:extLst>
              <a:ext uri="{FF2B5EF4-FFF2-40B4-BE49-F238E27FC236}">
                <a16:creationId xmlns:a16="http://schemas.microsoft.com/office/drawing/2014/main" id="{B587322E-6293-479F-A5B2-A3E50FE98699}"/>
              </a:ext>
            </a:extLst>
          </p:cNvPr>
          <p:cNvSpPr/>
          <p:nvPr/>
        </p:nvSpPr>
        <p:spPr bwMode="auto">
          <a:xfrm>
            <a:off x="3835400" y="5449888"/>
            <a:ext cx="2001838" cy="43656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lstStyle/>
          <a:p>
            <a:pPr eaLnBrk="1" hangingPunct="1">
              <a:defRPr/>
            </a:pPr>
            <a:endParaRPr lang="zh-CN" altLang="en-US">
              <a:solidFill>
                <a:schemeClr val="tx1"/>
              </a:solidFill>
              <a:latin typeface="Arial" pitchFamily="34" charset="0"/>
              <a:ea typeface="宋体" pitchFamily="2" charset="-122"/>
            </a:endParaRPr>
          </a:p>
        </p:txBody>
      </p:sp>
      <p:sp>
        <p:nvSpPr>
          <p:cNvPr id="11" name="AutoShape 13">
            <a:extLst>
              <a:ext uri="{FF2B5EF4-FFF2-40B4-BE49-F238E27FC236}">
                <a16:creationId xmlns:a16="http://schemas.microsoft.com/office/drawing/2014/main" id="{83BE012C-0D86-4837-B6F5-251B918644DF}"/>
              </a:ext>
            </a:extLst>
          </p:cNvPr>
          <p:cNvSpPr>
            <a:spLocks noChangeArrowheads="1"/>
          </p:cNvSpPr>
          <p:nvPr/>
        </p:nvSpPr>
        <p:spPr bwMode="auto">
          <a:xfrm>
            <a:off x="6096000" y="1435894"/>
            <a:ext cx="2743200" cy="762000"/>
          </a:xfrm>
          <a:prstGeom prst="wedgeRoundRectCallout">
            <a:avLst>
              <a:gd name="adj1" fmla="val 768"/>
              <a:gd name="adj2" fmla="val 7852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zh-CN" altLang="en-US" sz="3200" dirty="0">
                <a:ea typeface="宋体" pitchFamily="2" charset="-122"/>
              </a:rPr>
              <a:t>根据实例思考</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heckerboard(across)">
                                      <p:cBhvr>
                                        <p:cTn id="25" dur="500"/>
                                        <p:tgtEl>
                                          <p:spTgt spid="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heckerboard(across)">
                                      <p:cBhvr>
                                        <p:cTn id="30" dur="500"/>
                                        <p:tgtEl>
                                          <p:spTgt spid="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heckerboard(across)">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7BF5281B-2E23-444A-B81E-B6A4FFAD62FF}"/>
              </a:ext>
            </a:extLst>
          </p:cNvPr>
          <p:cNvSpPr>
            <a:spLocks noGrp="1"/>
          </p:cNvSpPr>
          <p:nvPr>
            <p:ph type="title"/>
          </p:nvPr>
        </p:nvSpPr>
        <p:spPr/>
        <p:txBody>
          <a:bodyPr/>
          <a:lstStyle/>
          <a:p>
            <a:r>
              <a:rPr lang="en-US" altLang="zh-CN">
                <a:ea typeface="宋体" panose="02010600030101010101" pitchFamily="2" charset="-122"/>
              </a:rPr>
              <a:t>Why CG?</a:t>
            </a:r>
            <a:endParaRPr lang="zh-CN" altLang="en-US">
              <a:ea typeface="宋体" panose="02010600030101010101" pitchFamily="2" charset="-122"/>
            </a:endParaRPr>
          </a:p>
        </p:txBody>
      </p:sp>
      <p:sp>
        <p:nvSpPr>
          <p:cNvPr id="3075" name="内容占位符 2">
            <a:extLst>
              <a:ext uri="{FF2B5EF4-FFF2-40B4-BE49-F238E27FC236}">
                <a16:creationId xmlns:a16="http://schemas.microsoft.com/office/drawing/2014/main" id="{5ED1595C-C83A-48CA-810D-AF5F6288C6AB}"/>
              </a:ext>
            </a:extLst>
          </p:cNvPr>
          <p:cNvSpPr>
            <a:spLocks noGrp="1"/>
          </p:cNvSpPr>
          <p:nvPr>
            <p:ph idx="1"/>
          </p:nvPr>
        </p:nvSpPr>
        <p:spPr/>
        <p:txBody>
          <a:bodyPr/>
          <a:lstStyle/>
          <a:p>
            <a:r>
              <a:rPr lang="en-US" altLang="zh-CN">
                <a:ea typeface="宋体" panose="02010600030101010101" pitchFamily="2" charset="-122"/>
              </a:rPr>
              <a:t>Why Graphics?</a:t>
            </a:r>
          </a:p>
          <a:p>
            <a:r>
              <a:rPr lang="en-US" altLang="zh-CN">
                <a:ea typeface="宋体" panose="02010600030101010101" pitchFamily="2" charset="-122"/>
              </a:rPr>
              <a:t>Why Computer Graphics?</a:t>
            </a:r>
          </a:p>
        </p:txBody>
      </p:sp>
      <p:sp>
        <p:nvSpPr>
          <p:cNvPr id="38916" name="灯片编号占位符 3">
            <a:extLst>
              <a:ext uri="{FF2B5EF4-FFF2-40B4-BE49-F238E27FC236}">
                <a16:creationId xmlns:a16="http://schemas.microsoft.com/office/drawing/2014/main" id="{207B7CC4-227C-4B47-984B-30261986BD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3FD6C5A-E6D5-484A-B10A-8ABB89513FF7}" type="slidenum">
              <a:rPr lang="zh-CN" altLang="en-US" sz="1400">
                <a:latin typeface="Arial" panose="020B0604020202020204" pitchFamily="34" charset="0"/>
              </a:rPr>
              <a:pPr>
                <a:spcBef>
                  <a:spcPct val="0"/>
                </a:spcBef>
                <a:buFontTx/>
                <a:buNone/>
              </a:pPr>
              <a:t>30</a:t>
            </a:fld>
            <a:endParaRPr lang="en-US" altLang="zh-CN" sz="1400">
              <a:latin typeface="Arial" panose="020B0604020202020204" pitchFamily="34" charset="0"/>
            </a:endParaRPr>
          </a:p>
        </p:txBody>
      </p:sp>
      <p:sp>
        <p:nvSpPr>
          <p:cNvPr id="38917" name="日期占位符 1">
            <a:extLst>
              <a:ext uri="{FF2B5EF4-FFF2-40B4-BE49-F238E27FC236}">
                <a16:creationId xmlns:a16="http://schemas.microsoft.com/office/drawing/2014/main" id="{99599AB5-2D86-4767-B3AA-E2511F771B6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A3E93FB-2881-4CFC-ABFB-4D2B7B61E06A}"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38918" name="Picture 2" descr="http://img.3gp.cn/201107/09/3gp_15307201107091737271.jpg">
            <a:extLst>
              <a:ext uri="{FF2B5EF4-FFF2-40B4-BE49-F238E27FC236}">
                <a16:creationId xmlns:a16="http://schemas.microsoft.com/office/drawing/2014/main" id="{8D65CCE2-A144-43F1-99F2-4EE95B6F2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3" y="2689225"/>
            <a:ext cx="42862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E7E31B85-8E01-4734-9688-5D0F28D085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F0BBB54-749B-4FFA-974F-F7A252AD388B}" type="slidenum">
              <a:rPr lang="zh-CN" altLang="en-US" sz="1400">
                <a:latin typeface="Arial" panose="020B0604020202020204" pitchFamily="34" charset="0"/>
              </a:rPr>
              <a:pPr>
                <a:spcBef>
                  <a:spcPct val="0"/>
                </a:spcBef>
                <a:buFontTx/>
                <a:buNone/>
              </a:pPr>
              <a:t>31</a:t>
            </a:fld>
            <a:endParaRPr lang="en-US" altLang="zh-CN" sz="1400">
              <a:latin typeface="Arial" panose="020B0604020202020204" pitchFamily="34" charset="0"/>
            </a:endParaRPr>
          </a:p>
        </p:txBody>
      </p:sp>
      <p:sp>
        <p:nvSpPr>
          <p:cNvPr id="39939" name="Rectangle 2">
            <a:extLst>
              <a:ext uri="{FF2B5EF4-FFF2-40B4-BE49-F238E27FC236}">
                <a16:creationId xmlns:a16="http://schemas.microsoft.com/office/drawing/2014/main" id="{4A33E41D-F903-40F2-B857-CE737AA00A39}"/>
              </a:ext>
            </a:extLst>
          </p:cNvPr>
          <p:cNvSpPr>
            <a:spLocks noGrp="1" noChangeArrowheads="1"/>
          </p:cNvSpPr>
          <p:nvPr>
            <p:ph type="title"/>
          </p:nvPr>
        </p:nvSpPr>
        <p:spPr/>
        <p:txBody>
          <a:bodyPr/>
          <a:lstStyle/>
          <a:p>
            <a:pPr eaLnBrk="1" hangingPunct="1"/>
            <a:r>
              <a:rPr lang="en-US" altLang="zh-CN">
                <a:ea typeface="宋体" panose="02010600030101010101" pitchFamily="2" charset="-122"/>
              </a:rPr>
              <a:t>Why </a:t>
            </a:r>
            <a:r>
              <a:rPr lang="zh-CN" altLang="en-US">
                <a:ea typeface="宋体" panose="02010600030101010101" pitchFamily="2" charset="-122"/>
              </a:rPr>
              <a:t>图形</a:t>
            </a:r>
          </a:p>
        </p:txBody>
      </p:sp>
      <p:sp>
        <p:nvSpPr>
          <p:cNvPr id="12292" name="Rectangle 3">
            <a:extLst>
              <a:ext uri="{FF2B5EF4-FFF2-40B4-BE49-F238E27FC236}">
                <a16:creationId xmlns:a16="http://schemas.microsoft.com/office/drawing/2014/main" id="{501F3F20-4BB3-48DF-900A-0AEFF1957EA3}"/>
              </a:ext>
            </a:extLst>
          </p:cNvPr>
          <p:cNvSpPr>
            <a:spLocks noGrp="1" noChangeArrowheads="1"/>
          </p:cNvSpPr>
          <p:nvPr>
            <p:ph type="body" idx="1"/>
          </p:nvPr>
        </p:nvSpPr>
        <p:spPr/>
        <p:txBody>
          <a:bodyPr/>
          <a:lstStyle/>
          <a:p>
            <a:pPr marL="0" indent="0" eaLnBrk="1" hangingPunct="1">
              <a:buNone/>
            </a:pPr>
            <a:endParaRPr lang="zh-CN" altLang="en-US" dirty="0">
              <a:ea typeface="宋体" panose="02010600030101010101" pitchFamily="2" charset="-122"/>
            </a:endParaRPr>
          </a:p>
        </p:txBody>
      </p:sp>
      <p:sp>
        <p:nvSpPr>
          <p:cNvPr id="39945" name="日期占位符 1">
            <a:extLst>
              <a:ext uri="{FF2B5EF4-FFF2-40B4-BE49-F238E27FC236}">
                <a16:creationId xmlns:a16="http://schemas.microsoft.com/office/drawing/2014/main" id="{ED98DD9B-35DB-42B1-A7C5-164CACEECB3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59DDCF5-E9BC-40A8-B4F1-37CB5844396D}"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
        <p:nvSpPr>
          <p:cNvPr id="2" name="文本框 1">
            <a:extLst>
              <a:ext uri="{FF2B5EF4-FFF2-40B4-BE49-F238E27FC236}">
                <a16:creationId xmlns:a16="http://schemas.microsoft.com/office/drawing/2014/main" id="{CC3DDD12-0881-4AE4-9517-C3978361F8D9}"/>
              </a:ext>
            </a:extLst>
          </p:cNvPr>
          <p:cNvSpPr txBox="1"/>
          <p:nvPr/>
        </p:nvSpPr>
        <p:spPr>
          <a:xfrm>
            <a:off x="2264979" y="4131301"/>
            <a:ext cx="5029200" cy="523220"/>
          </a:xfrm>
          <a:prstGeom prst="rect">
            <a:avLst/>
          </a:prstGeom>
          <a:solidFill>
            <a:schemeClr val="accent1">
              <a:lumMod val="90000"/>
            </a:schemeClr>
          </a:solidFill>
        </p:spPr>
        <p:txBody>
          <a:bodyPr wrap="square" rtlCol="0">
            <a:spAutoFit/>
          </a:bodyPr>
          <a:lstStyle>
            <a:defPPr>
              <a:defRPr lang="en-US"/>
            </a:defPPr>
            <a:lvl1pPr algn="ctr"/>
          </a:lstStyle>
          <a:p>
            <a:r>
              <a:rPr lang="zh-CN" altLang="en-US" sz="2800" dirty="0"/>
              <a:t>创建有效的视觉交流</a:t>
            </a:r>
          </a:p>
        </p:txBody>
      </p:sp>
      <p:sp>
        <p:nvSpPr>
          <p:cNvPr id="11" name="文本框 10">
            <a:extLst>
              <a:ext uri="{FF2B5EF4-FFF2-40B4-BE49-F238E27FC236}">
                <a16:creationId xmlns:a16="http://schemas.microsoft.com/office/drawing/2014/main" id="{748B21C0-72DF-4D68-A332-C75B2522B4F9}"/>
              </a:ext>
            </a:extLst>
          </p:cNvPr>
          <p:cNvSpPr txBox="1"/>
          <p:nvPr/>
        </p:nvSpPr>
        <p:spPr>
          <a:xfrm>
            <a:off x="2286000" y="2908242"/>
            <a:ext cx="5029200" cy="523220"/>
          </a:xfrm>
          <a:prstGeom prst="rect">
            <a:avLst/>
          </a:prstGeom>
          <a:solidFill>
            <a:schemeClr val="accent1">
              <a:lumMod val="90000"/>
            </a:schemeClr>
          </a:solidFill>
        </p:spPr>
        <p:txBody>
          <a:bodyPr wrap="square" rtlCol="0">
            <a:spAutoFit/>
          </a:bodyPr>
          <a:lstStyle>
            <a:defPPr>
              <a:defRPr lang="en-US"/>
            </a:defPPr>
            <a:lvl1pPr algn="ctr">
              <a:defRPr sz="2800"/>
            </a:lvl1pPr>
          </a:lstStyle>
          <a:p>
            <a:r>
              <a:rPr lang="en-US" altLang="zh-CN" dirty="0"/>
              <a:t>WHY?</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E7E31B85-8E01-4734-9688-5D0F28D085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F0BBB54-749B-4FFA-974F-F7A252AD388B}" type="slidenum">
              <a:rPr lang="zh-CN" altLang="en-US" sz="1400">
                <a:latin typeface="Arial" panose="020B0604020202020204" pitchFamily="34" charset="0"/>
              </a:rPr>
              <a:pPr>
                <a:spcBef>
                  <a:spcPct val="0"/>
                </a:spcBef>
                <a:buFontTx/>
                <a:buNone/>
              </a:pPr>
              <a:t>32</a:t>
            </a:fld>
            <a:endParaRPr lang="en-US" altLang="zh-CN" sz="1400">
              <a:latin typeface="Arial" panose="020B0604020202020204" pitchFamily="34" charset="0"/>
            </a:endParaRPr>
          </a:p>
        </p:txBody>
      </p:sp>
      <p:sp>
        <p:nvSpPr>
          <p:cNvPr id="39939" name="Rectangle 2">
            <a:extLst>
              <a:ext uri="{FF2B5EF4-FFF2-40B4-BE49-F238E27FC236}">
                <a16:creationId xmlns:a16="http://schemas.microsoft.com/office/drawing/2014/main" id="{4A33E41D-F903-40F2-B857-CE737AA00A39}"/>
              </a:ext>
            </a:extLst>
          </p:cNvPr>
          <p:cNvSpPr>
            <a:spLocks noGrp="1" noChangeArrowheads="1"/>
          </p:cNvSpPr>
          <p:nvPr>
            <p:ph type="title"/>
          </p:nvPr>
        </p:nvSpPr>
        <p:spPr/>
        <p:txBody>
          <a:bodyPr/>
          <a:lstStyle/>
          <a:p>
            <a:pPr eaLnBrk="1" hangingPunct="1"/>
            <a:r>
              <a:rPr lang="en-US" altLang="zh-CN">
                <a:ea typeface="宋体" panose="02010600030101010101" pitchFamily="2" charset="-122"/>
              </a:rPr>
              <a:t>Why </a:t>
            </a:r>
            <a:r>
              <a:rPr lang="zh-CN" altLang="en-US">
                <a:ea typeface="宋体" panose="02010600030101010101" pitchFamily="2" charset="-122"/>
              </a:rPr>
              <a:t>图形</a:t>
            </a:r>
          </a:p>
        </p:txBody>
      </p:sp>
      <p:sp>
        <p:nvSpPr>
          <p:cNvPr id="12292" name="Rectangle 3">
            <a:extLst>
              <a:ext uri="{FF2B5EF4-FFF2-40B4-BE49-F238E27FC236}">
                <a16:creationId xmlns:a16="http://schemas.microsoft.com/office/drawing/2014/main" id="{501F3F20-4BB3-48DF-900A-0AEFF1957EA3}"/>
              </a:ext>
            </a:extLst>
          </p:cNvPr>
          <p:cNvSpPr>
            <a:spLocks noGrp="1" noChangeArrowheads="1"/>
          </p:cNvSpPr>
          <p:nvPr>
            <p:ph type="body" idx="1"/>
          </p:nvPr>
        </p:nvSpPr>
        <p:spPr/>
        <p:txBody>
          <a:bodyPr/>
          <a:lstStyle/>
          <a:p>
            <a:pPr eaLnBrk="1" hangingPunct="1"/>
            <a:r>
              <a:rPr lang="zh-CN" altLang="en-US">
                <a:ea typeface="宋体" panose="02010600030101010101" pitchFamily="2" charset="-122"/>
              </a:rPr>
              <a:t>图形图像</a:t>
            </a: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buFontTx/>
              <a:buNone/>
            </a:pPr>
            <a:r>
              <a:rPr lang="zh-CN" altLang="en-US">
                <a:ea typeface="宋体" panose="02010600030101010101" pitchFamily="2" charset="-122"/>
              </a:rPr>
              <a:t> </a:t>
            </a:r>
          </a:p>
        </p:txBody>
      </p:sp>
      <p:pic>
        <p:nvPicPr>
          <p:cNvPr id="12293" name="Picture 5" descr="08018">
            <a:extLst>
              <a:ext uri="{FF2B5EF4-FFF2-40B4-BE49-F238E27FC236}">
                <a16:creationId xmlns:a16="http://schemas.microsoft.com/office/drawing/2014/main" id="{82A6AA29-5804-4020-A442-B5D1CA2F0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905000"/>
            <a:ext cx="14478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7" descr="200604071438365666">
            <a:extLst>
              <a:ext uri="{FF2B5EF4-FFF2-40B4-BE49-F238E27FC236}">
                <a16:creationId xmlns:a16="http://schemas.microsoft.com/office/drawing/2014/main" id="{B3BF741F-73CD-4FCE-8EEA-22AA01CE59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259238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2" descr="工程图1">
            <a:extLst>
              <a:ext uri="{FF2B5EF4-FFF2-40B4-BE49-F238E27FC236}">
                <a16:creationId xmlns:a16="http://schemas.microsoft.com/office/drawing/2014/main" id="{7AC429A9-954E-40DB-AA7C-4A916A2D67B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1981200"/>
            <a:ext cx="2819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AutoShape 13">
            <a:extLst>
              <a:ext uri="{FF2B5EF4-FFF2-40B4-BE49-F238E27FC236}">
                <a16:creationId xmlns:a16="http://schemas.microsoft.com/office/drawing/2014/main" id="{E7CD180F-EBCF-494C-8E4E-F355E2D79553}"/>
              </a:ext>
            </a:extLst>
          </p:cNvPr>
          <p:cNvSpPr>
            <a:spLocks noChangeArrowheads="1"/>
          </p:cNvSpPr>
          <p:nvPr/>
        </p:nvSpPr>
        <p:spPr bwMode="auto">
          <a:xfrm>
            <a:off x="457200" y="5562600"/>
            <a:ext cx="3429000" cy="762000"/>
          </a:xfrm>
          <a:prstGeom prst="wedgeRoundRectCallout">
            <a:avLst>
              <a:gd name="adj1" fmla="val -2164"/>
              <a:gd name="adj2" fmla="val -119623"/>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zh-CN" altLang="en-US" sz="3200" dirty="0">
                <a:ea typeface="宋体" pitchFamily="2" charset="-122"/>
              </a:rPr>
              <a:t>屏幕上两类对象</a:t>
            </a:r>
            <a:r>
              <a:rPr lang="en-US" altLang="zh-CN" sz="3200" dirty="0">
                <a:ea typeface="宋体" pitchFamily="2" charset="-122"/>
              </a:rPr>
              <a:t>?</a:t>
            </a:r>
            <a:endParaRPr lang="zh-CN" altLang="en-US" sz="3200" dirty="0">
              <a:ea typeface="宋体" pitchFamily="2" charset="-122"/>
            </a:endParaRPr>
          </a:p>
        </p:txBody>
      </p:sp>
      <p:sp>
        <p:nvSpPr>
          <p:cNvPr id="39945" name="日期占位符 1">
            <a:extLst>
              <a:ext uri="{FF2B5EF4-FFF2-40B4-BE49-F238E27FC236}">
                <a16:creationId xmlns:a16="http://schemas.microsoft.com/office/drawing/2014/main" id="{ED98DD9B-35DB-42B1-A7C5-164CACEECB3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59DDCF5-E9BC-40A8-B4F1-37CB5844396D}"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Tree>
    <p:custDataLst>
      <p:tags r:id="rId1"/>
    </p:custDataLst>
    <p:extLst>
      <p:ext uri="{BB962C8B-B14F-4D97-AF65-F5344CB8AC3E}">
        <p14:creationId xmlns:p14="http://schemas.microsoft.com/office/powerpoint/2010/main" val="1086765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2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9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2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298"/>
                                        </p:tgtEl>
                                        <p:attrNameLst>
                                          <p:attrName>style.visibility</p:attrName>
                                        </p:attrNameLst>
                                      </p:cBhvr>
                                      <p:to>
                                        <p:strVal val="visible"/>
                                      </p:to>
                                    </p:set>
                                    <p:animEffect transition="in" filter="blinds(horizontal)">
                                      <p:cBhvr>
                                        <p:cTn id="23" dur="500"/>
                                        <p:tgtEl>
                                          <p:spTgt spid="12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E7E31B85-8E01-4734-9688-5D0F28D085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F0BBB54-749B-4FFA-974F-F7A252AD388B}" type="slidenum">
              <a:rPr lang="zh-CN" altLang="en-US" sz="1400">
                <a:latin typeface="Arial" panose="020B0604020202020204" pitchFamily="34" charset="0"/>
              </a:rPr>
              <a:pPr>
                <a:spcBef>
                  <a:spcPct val="0"/>
                </a:spcBef>
                <a:buFontTx/>
                <a:buNone/>
              </a:pPr>
              <a:t>33</a:t>
            </a:fld>
            <a:endParaRPr lang="en-US" altLang="zh-CN" sz="1400">
              <a:latin typeface="Arial" panose="020B0604020202020204" pitchFamily="34" charset="0"/>
            </a:endParaRPr>
          </a:p>
        </p:txBody>
      </p:sp>
      <p:sp>
        <p:nvSpPr>
          <p:cNvPr id="39939" name="Rectangle 2">
            <a:extLst>
              <a:ext uri="{FF2B5EF4-FFF2-40B4-BE49-F238E27FC236}">
                <a16:creationId xmlns:a16="http://schemas.microsoft.com/office/drawing/2014/main" id="{4A33E41D-F903-40F2-B857-CE737AA00A39}"/>
              </a:ext>
            </a:extLst>
          </p:cNvPr>
          <p:cNvSpPr>
            <a:spLocks noGrp="1" noChangeArrowheads="1"/>
          </p:cNvSpPr>
          <p:nvPr>
            <p:ph type="title"/>
          </p:nvPr>
        </p:nvSpPr>
        <p:spPr/>
        <p:txBody>
          <a:bodyPr/>
          <a:lstStyle/>
          <a:p>
            <a:pPr eaLnBrk="1" hangingPunct="1"/>
            <a:r>
              <a:rPr lang="en-US" altLang="zh-CN">
                <a:ea typeface="宋体" panose="02010600030101010101" pitchFamily="2" charset="-122"/>
              </a:rPr>
              <a:t>Why </a:t>
            </a:r>
            <a:r>
              <a:rPr lang="zh-CN" altLang="en-US">
                <a:ea typeface="宋体" panose="02010600030101010101" pitchFamily="2" charset="-122"/>
              </a:rPr>
              <a:t>图形</a:t>
            </a:r>
          </a:p>
        </p:txBody>
      </p:sp>
      <p:sp>
        <p:nvSpPr>
          <p:cNvPr id="12292" name="Rectangle 3">
            <a:extLst>
              <a:ext uri="{FF2B5EF4-FFF2-40B4-BE49-F238E27FC236}">
                <a16:creationId xmlns:a16="http://schemas.microsoft.com/office/drawing/2014/main" id="{501F3F20-4BB3-48DF-900A-0AEFF1957EA3}"/>
              </a:ext>
            </a:extLst>
          </p:cNvPr>
          <p:cNvSpPr>
            <a:spLocks noGrp="1" noChangeArrowheads="1"/>
          </p:cNvSpPr>
          <p:nvPr>
            <p:ph type="body" idx="1"/>
          </p:nvPr>
        </p:nvSpPr>
        <p:spPr/>
        <p:txBody>
          <a:bodyPr/>
          <a:lstStyle/>
          <a:p>
            <a:pPr eaLnBrk="1" hangingPunct="1"/>
            <a:r>
              <a:rPr lang="zh-CN" altLang="en-US">
                <a:ea typeface="宋体" panose="02010600030101010101" pitchFamily="2" charset="-122"/>
              </a:rPr>
              <a:t>图形图像</a:t>
            </a: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buFontTx/>
              <a:buNone/>
            </a:pPr>
            <a:r>
              <a:rPr lang="zh-CN" altLang="en-US">
                <a:ea typeface="宋体" panose="02010600030101010101" pitchFamily="2" charset="-122"/>
              </a:rPr>
              <a:t> </a:t>
            </a:r>
          </a:p>
        </p:txBody>
      </p:sp>
      <p:pic>
        <p:nvPicPr>
          <p:cNvPr id="12293" name="Picture 5" descr="08018">
            <a:extLst>
              <a:ext uri="{FF2B5EF4-FFF2-40B4-BE49-F238E27FC236}">
                <a16:creationId xmlns:a16="http://schemas.microsoft.com/office/drawing/2014/main" id="{82A6AA29-5804-4020-A442-B5D1CA2F0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905000"/>
            <a:ext cx="14478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7" descr="200604071438365666">
            <a:extLst>
              <a:ext uri="{FF2B5EF4-FFF2-40B4-BE49-F238E27FC236}">
                <a16:creationId xmlns:a16="http://schemas.microsoft.com/office/drawing/2014/main" id="{B3BF741F-73CD-4FCE-8EEA-22AA01CE59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259238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2" descr="工程图1">
            <a:extLst>
              <a:ext uri="{FF2B5EF4-FFF2-40B4-BE49-F238E27FC236}">
                <a16:creationId xmlns:a16="http://schemas.microsoft.com/office/drawing/2014/main" id="{7AC429A9-954E-40DB-AA7C-4A916A2D67B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1981200"/>
            <a:ext cx="2819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日期占位符 1">
            <a:extLst>
              <a:ext uri="{FF2B5EF4-FFF2-40B4-BE49-F238E27FC236}">
                <a16:creationId xmlns:a16="http://schemas.microsoft.com/office/drawing/2014/main" id="{ED98DD9B-35DB-42B1-A7C5-164CACEECB3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59DDCF5-E9BC-40A8-B4F1-37CB5844396D}"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
        <p:nvSpPr>
          <p:cNvPr id="10" name="AutoShape 13">
            <a:extLst>
              <a:ext uri="{FF2B5EF4-FFF2-40B4-BE49-F238E27FC236}">
                <a16:creationId xmlns:a16="http://schemas.microsoft.com/office/drawing/2014/main" id="{CF4965AC-7A10-4F0F-8E69-3E97F16E1E9D}"/>
              </a:ext>
            </a:extLst>
          </p:cNvPr>
          <p:cNvSpPr>
            <a:spLocks noChangeArrowheads="1"/>
          </p:cNvSpPr>
          <p:nvPr/>
        </p:nvSpPr>
        <p:spPr bwMode="auto">
          <a:xfrm>
            <a:off x="5715000" y="5562600"/>
            <a:ext cx="2743200" cy="762000"/>
          </a:xfrm>
          <a:prstGeom prst="wedgeRoundRectCallout">
            <a:avLst>
              <a:gd name="adj1" fmla="val -52121"/>
              <a:gd name="adj2" fmla="val -110273"/>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zh-CN" altLang="en-US" sz="3200" dirty="0">
                <a:ea typeface="宋体" pitchFamily="2" charset="-122"/>
              </a:rPr>
              <a:t>为什么是图形</a:t>
            </a:r>
            <a:r>
              <a:rPr lang="en-US" altLang="zh-CN" sz="3200" dirty="0">
                <a:ea typeface="宋体" pitchFamily="2" charset="-122"/>
              </a:rPr>
              <a:t>?</a:t>
            </a:r>
            <a:endParaRPr lang="zh-CN" altLang="en-US" sz="3200" dirty="0">
              <a:ea typeface="宋体" pitchFamily="2" charset="-122"/>
            </a:endParaRPr>
          </a:p>
        </p:txBody>
      </p:sp>
    </p:spTree>
    <p:custDataLst>
      <p:tags r:id="rId1"/>
    </p:custDataLst>
    <p:extLst>
      <p:ext uri="{BB962C8B-B14F-4D97-AF65-F5344CB8AC3E}">
        <p14:creationId xmlns:p14="http://schemas.microsoft.com/office/powerpoint/2010/main" val="1087971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4D135706-64B5-4B8E-B051-014AFFD18C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ECBDBD6-FA2D-41BD-ABC4-EA295AF02335}" type="slidenum">
              <a:rPr lang="zh-CN" altLang="en-US" sz="1400">
                <a:latin typeface="Arial" panose="020B0604020202020204" pitchFamily="34" charset="0"/>
              </a:rPr>
              <a:pPr>
                <a:spcBef>
                  <a:spcPct val="0"/>
                </a:spcBef>
                <a:buFontTx/>
                <a:buNone/>
              </a:pPr>
              <a:t>34</a:t>
            </a:fld>
            <a:endParaRPr lang="en-US" altLang="zh-CN" sz="1400">
              <a:latin typeface="Arial" panose="020B0604020202020204" pitchFamily="34" charset="0"/>
            </a:endParaRPr>
          </a:p>
        </p:txBody>
      </p:sp>
      <p:sp>
        <p:nvSpPr>
          <p:cNvPr id="41987" name="Rectangle 2">
            <a:extLst>
              <a:ext uri="{FF2B5EF4-FFF2-40B4-BE49-F238E27FC236}">
                <a16:creationId xmlns:a16="http://schemas.microsoft.com/office/drawing/2014/main" id="{44BD6C83-49C3-4085-A00F-1056E3ABD703}"/>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图形优势</a:t>
            </a:r>
          </a:p>
        </p:txBody>
      </p:sp>
      <p:sp>
        <p:nvSpPr>
          <p:cNvPr id="13316" name="Rectangle 3">
            <a:extLst>
              <a:ext uri="{FF2B5EF4-FFF2-40B4-BE49-F238E27FC236}">
                <a16:creationId xmlns:a16="http://schemas.microsoft.com/office/drawing/2014/main" id="{036D0616-7BB1-4A01-9D77-6D8585A3EA79}"/>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直观形象</a:t>
            </a:r>
          </a:p>
          <a:p>
            <a:pPr eaLnBrk="1" hangingPunct="1"/>
            <a:r>
              <a:rPr lang="zh-CN" altLang="en-US" dirty="0">
                <a:ea typeface="宋体" panose="02010600030101010101" pitchFamily="2" charset="-122"/>
              </a:rPr>
              <a:t>无语言限制</a:t>
            </a:r>
            <a:endParaRPr lang="en-US" altLang="zh-CN" dirty="0">
              <a:ea typeface="宋体" panose="02010600030101010101" pitchFamily="2" charset="-122"/>
            </a:endParaRPr>
          </a:p>
          <a:p>
            <a:pPr eaLnBrk="1" hangingPunct="1"/>
            <a:r>
              <a:rPr lang="zh-CN" altLang="en-US" dirty="0">
                <a:ea typeface="宋体" panose="02010600030101010101" pitchFamily="2" charset="-122"/>
              </a:rPr>
              <a:t>海量：一图胜千言</a:t>
            </a:r>
          </a:p>
          <a:p>
            <a:pPr eaLnBrk="1" hangingPunct="1"/>
            <a:r>
              <a:rPr lang="zh-CN" altLang="en-US" dirty="0">
                <a:ea typeface="宋体" panose="02010600030101010101" pitchFamily="2" charset="-122"/>
              </a:rPr>
              <a:t>准确：百闻不如一见</a:t>
            </a:r>
            <a:endParaRPr lang="en-US" altLang="zh-CN" dirty="0">
              <a:ea typeface="宋体" panose="02010600030101010101" pitchFamily="2" charset="-122"/>
            </a:endParaRPr>
          </a:p>
        </p:txBody>
      </p:sp>
      <p:pic>
        <p:nvPicPr>
          <p:cNvPr id="41989" name="Picture 12" descr="工程图1">
            <a:extLst>
              <a:ext uri="{FF2B5EF4-FFF2-40B4-BE49-F238E27FC236}">
                <a16:creationId xmlns:a16="http://schemas.microsoft.com/office/drawing/2014/main" id="{FD1955E5-80F2-4B5B-BBBD-A6FBB244195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733800"/>
            <a:ext cx="2819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9" descr="GKS">
            <a:extLst>
              <a:ext uri="{FF2B5EF4-FFF2-40B4-BE49-F238E27FC236}">
                <a16:creationId xmlns:a16="http://schemas.microsoft.com/office/drawing/2014/main" id="{A5EA679A-F888-4053-905E-C604D97480D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7632" b="17046"/>
          <a:stretch>
            <a:fillRect/>
          </a:stretch>
        </p:blipFill>
        <p:spPr bwMode="auto">
          <a:xfrm>
            <a:off x="5029200" y="1371600"/>
            <a:ext cx="3554413"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日期占位符 1">
            <a:extLst>
              <a:ext uri="{FF2B5EF4-FFF2-40B4-BE49-F238E27FC236}">
                <a16:creationId xmlns:a16="http://schemas.microsoft.com/office/drawing/2014/main" id="{EC477583-4E32-40D8-B2E0-074B7BFBE48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E9019A2-33CC-400D-9BB9-63004CDE46EF}"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99942100-23F4-4826-8860-63FE8C11F2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49378A2-E808-47B3-866A-35BF708D74B8}" type="slidenum">
              <a:rPr lang="zh-CN" altLang="en-US" sz="1400">
                <a:latin typeface="Arial" panose="020B0604020202020204" pitchFamily="34" charset="0"/>
              </a:rPr>
              <a:pPr>
                <a:spcBef>
                  <a:spcPct val="0"/>
                </a:spcBef>
                <a:buFontTx/>
                <a:buNone/>
              </a:pPr>
              <a:t>35</a:t>
            </a:fld>
            <a:endParaRPr lang="en-US" altLang="zh-CN" sz="1400">
              <a:latin typeface="Arial" panose="020B0604020202020204" pitchFamily="34" charset="0"/>
            </a:endParaRPr>
          </a:p>
        </p:txBody>
      </p:sp>
      <p:sp>
        <p:nvSpPr>
          <p:cNvPr id="47107" name="Rectangle 2">
            <a:extLst>
              <a:ext uri="{FF2B5EF4-FFF2-40B4-BE49-F238E27FC236}">
                <a16:creationId xmlns:a16="http://schemas.microsoft.com/office/drawing/2014/main" id="{703E1B4B-B7C7-4C5C-9483-470EE8DD3FA8}"/>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Why </a:t>
            </a:r>
            <a:r>
              <a:rPr lang="zh-CN" altLang="en-US" dirty="0">
                <a:ea typeface="宋体" panose="02010600030101010101" pitchFamily="2" charset="-122"/>
              </a:rPr>
              <a:t>图形</a:t>
            </a:r>
          </a:p>
        </p:txBody>
      </p:sp>
      <p:sp>
        <p:nvSpPr>
          <p:cNvPr id="47108" name="Rectangle 3">
            <a:extLst>
              <a:ext uri="{FF2B5EF4-FFF2-40B4-BE49-F238E27FC236}">
                <a16:creationId xmlns:a16="http://schemas.microsoft.com/office/drawing/2014/main" id="{2032DA61-E46C-400E-858D-1A3C39F4A643}"/>
              </a:ext>
            </a:extLst>
          </p:cNvPr>
          <p:cNvSpPr>
            <a:spLocks noGrp="1" noChangeArrowheads="1"/>
          </p:cNvSpPr>
          <p:nvPr>
            <p:ph type="body" idx="1"/>
          </p:nvPr>
        </p:nvSpPr>
        <p:spPr/>
        <p:txBody>
          <a:bodyPr/>
          <a:lstStyle/>
          <a:p>
            <a:r>
              <a:rPr lang="zh-CN" altLang="en-US" sz="3600" dirty="0">
                <a:ea typeface="宋体" panose="02010600030101010101" pitchFamily="2" charset="-122"/>
              </a:rPr>
              <a:t>信息更好地展示、表示</a:t>
            </a:r>
            <a:endParaRPr lang="en-US" altLang="zh-CN" sz="3600" dirty="0">
              <a:ea typeface="宋体" panose="02010600030101010101" pitchFamily="2" charset="-122"/>
            </a:endParaRPr>
          </a:p>
          <a:p>
            <a:r>
              <a:rPr lang="zh-CN" altLang="en-US" sz="3600" dirty="0">
                <a:ea typeface="宋体" panose="02010600030101010101" pitchFamily="2" charset="-122"/>
              </a:rPr>
              <a:t>信息更好地沟通、交流</a:t>
            </a:r>
            <a:endParaRPr lang="en-US" altLang="zh-CN" sz="3600"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buFontTx/>
              <a:buNone/>
            </a:pPr>
            <a:r>
              <a:rPr lang="zh-CN" altLang="en-US" dirty="0">
                <a:ea typeface="宋体" panose="02010600030101010101" pitchFamily="2" charset="-122"/>
              </a:rPr>
              <a:t> </a:t>
            </a:r>
          </a:p>
        </p:txBody>
      </p:sp>
      <p:sp>
        <p:nvSpPr>
          <p:cNvPr id="47109" name="日期占位符 1">
            <a:extLst>
              <a:ext uri="{FF2B5EF4-FFF2-40B4-BE49-F238E27FC236}">
                <a16:creationId xmlns:a16="http://schemas.microsoft.com/office/drawing/2014/main" id="{10FC253B-CAD4-447D-A761-F516BC4179E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19B9DF2-B228-4397-89CD-630B7EA1061F}"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14" name="Picture 2" descr="CATIA">
            <a:extLst>
              <a:ext uri="{FF2B5EF4-FFF2-40B4-BE49-F238E27FC236}">
                <a16:creationId xmlns:a16="http://schemas.microsoft.com/office/drawing/2014/main" id="{62213CFD-8F83-4E17-B6FE-0F27221F9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795133"/>
            <a:ext cx="4916488" cy="368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a:extLst>
              <a:ext uri="{FF2B5EF4-FFF2-40B4-BE49-F238E27FC236}">
                <a16:creationId xmlns:a16="http://schemas.microsoft.com/office/drawing/2014/main" id="{B7A964EA-053E-447F-99CF-2A05A8DD6977}"/>
              </a:ext>
            </a:extLst>
          </p:cNvPr>
          <p:cNvSpPr>
            <a:spLocks noGrp="1" noChangeArrowheads="1"/>
          </p:cNvSpPr>
          <p:nvPr>
            <p:ph type="body" idx="1"/>
          </p:nvPr>
        </p:nvSpPr>
        <p:spPr/>
        <p:txBody>
          <a:bodyPr/>
          <a:lstStyle/>
          <a:p>
            <a:pPr eaLnBrk="1" hangingPunct="1"/>
            <a:r>
              <a:rPr lang="zh-CN" altLang="zh-CN" dirty="0"/>
              <a:t>图形是一种由不同属性（颜色、粗细、图案）的点、线、面等几何元素组合构成的图画，用来表现主客观世界中各种物体的几何信息</a:t>
            </a:r>
            <a:endParaRPr lang="en-US" altLang="zh-CN" dirty="0"/>
          </a:p>
          <a:p>
            <a:pPr eaLnBrk="1" hangingPunct="1"/>
            <a:r>
              <a:rPr lang="zh-CN" altLang="en-US" dirty="0">
                <a:solidFill>
                  <a:srgbClr val="333399"/>
                </a:solidFill>
                <a:latin typeface="微软雅黑" panose="020B0503020204020204" pitchFamily="34" charset="-122"/>
                <a:ea typeface="微软雅黑" panose="020B0503020204020204" pitchFamily="34" charset="-122"/>
              </a:rPr>
              <a:t>语言</a:t>
            </a:r>
            <a:endParaRPr lang="en-US" altLang="zh-CN" dirty="0">
              <a:solidFill>
                <a:srgbClr val="333399"/>
              </a:solidFill>
              <a:latin typeface="微软雅黑" panose="020B0503020204020204" pitchFamily="34" charset="-122"/>
              <a:ea typeface="微软雅黑" panose="020B0503020204020204" pitchFamily="34" charset="-122"/>
            </a:endParaRPr>
          </a:p>
        </p:txBody>
      </p:sp>
      <p:sp>
        <p:nvSpPr>
          <p:cNvPr id="44035" name="灯片编号占位符 5">
            <a:extLst>
              <a:ext uri="{FF2B5EF4-FFF2-40B4-BE49-F238E27FC236}">
                <a16:creationId xmlns:a16="http://schemas.microsoft.com/office/drawing/2014/main" id="{0E0E6429-9340-4109-AD4B-F66EC55F8C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DEF5139-98FC-42E3-9D2E-A475E0C705F8}" type="slidenum">
              <a:rPr lang="zh-CN" altLang="en-US" sz="1400">
                <a:latin typeface="Arial" panose="020B0604020202020204" pitchFamily="34" charset="0"/>
              </a:rPr>
              <a:pPr>
                <a:spcBef>
                  <a:spcPct val="0"/>
                </a:spcBef>
                <a:buFontTx/>
                <a:buNone/>
              </a:pPr>
              <a:t>36</a:t>
            </a:fld>
            <a:endParaRPr lang="en-US" altLang="zh-CN" sz="1400">
              <a:latin typeface="Arial" panose="020B0604020202020204" pitchFamily="34" charset="0"/>
            </a:endParaRPr>
          </a:p>
        </p:txBody>
      </p:sp>
      <p:sp>
        <p:nvSpPr>
          <p:cNvPr id="2" name="AutoShape 10">
            <a:extLst>
              <a:ext uri="{FF2B5EF4-FFF2-40B4-BE49-F238E27FC236}">
                <a16:creationId xmlns:a16="http://schemas.microsoft.com/office/drawing/2014/main" id="{C1CDE756-42DC-4219-84D5-A55057B83C4D}"/>
              </a:ext>
            </a:extLst>
          </p:cNvPr>
          <p:cNvSpPr>
            <a:spLocks noChangeArrowheads="1"/>
          </p:cNvSpPr>
          <p:nvPr/>
        </p:nvSpPr>
        <p:spPr bwMode="auto">
          <a:xfrm>
            <a:off x="2633472" y="2913062"/>
            <a:ext cx="2286000" cy="609600"/>
          </a:xfrm>
          <a:prstGeom prst="wedgeRoundRectCallout">
            <a:avLst>
              <a:gd name="adj1" fmla="val 49609"/>
              <a:gd name="adj2" fmla="val 135838"/>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zh-CN" altLang="en-US" sz="3200" dirty="0">
                <a:ea typeface="宋体" pitchFamily="2" charset="-122"/>
              </a:rPr>
              <a:t>图形本质</a:t>
            </a:r>
            <a:r>
              <a:rPr lang="en-US" altLang="zh-CN" sz="3200" dirty="0">
                <a:ea typeface="宋体" pitchFamily="2" charset="-122"/>
              </a:rPr>
              <a:t>?</a:t>
            </a:r>
          </a:p>
        </p:txBody>
      </p:sp>
      <p:sp>
        <p:nvSpPr>
          <p:cNvPr id="44037" name="Rectangle 2">
            <a:extLst>
              <a:ext uri="{FF2B5EF4-FFF2-40B4-BE49-F238E27FC236}">
                <a16:creationId xmlns:a16="http://schemas.microsoft.com/office/drawing/2014/main" id="{1C14058B-9345-43C2-B91A-3F398375CD32}"/>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Why</a:t>
            </a:r>
            <a:r>
              <a:rPr lang="zh-CN" altLang="en-US" dirty="0">
                <a:ea typeface="宋体" panose="02010600030101010101" pitchFamily="2" charset="-122"/>
              </a:rPr>
              <a:t>图形</a:t>
            </a:r>
          </a:p>
        </p:txBody>
      </p:sp>
      <p:sp>
        <p:nvSpPr>
          <p:cNvPr id="44040" name="日期占位符 1">
            <a:extLst>
              <a:ext uri="{FF2B5EF4-FFF2-40B4-BE49-F238E27FC236}">
                <a16:creationId xmlns:a16="http://schemas.microsoft.com/office/drawing/2014/main" id="{93DCD826-66FF-44CB-B271-BFA7996625C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91A25B0-BF2C-435C-AE58-40E2D8814D6A}"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44041" name="Picture 9" descr="GKS">
            <a:extLst>
              <a:ext uri="{FF2B5EF4-FFF2-40B4-BE49-F238E27FC236}">
                <a16:creationId xmlns:a16="http://schemas.microsoft.com/office/drawing/2014/main" id="{60A36D74-547C-4657-A6CE-DE012E0B4F6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7632" b="17046"/>
          <a:stretch>
            <a:fillRect/>
          </a:stretch>
        </p:blipFill>
        <p:spPr bwMode="auto">
          <a:xfrm>
            <a:off x="4953000" y="3217862"/>
            <a:ext cx="3554413"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34321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7">
                                            <p:txEl>
                                              <p:pRg st="1" end="1"/>
                                            </p:txEl>
                                          </p:spTgt>
                                        </p:tgtEl>
                                        <p:attrNameLst>
                                          <p:attrName>style.visibility</p:attrName>
                                        </p:attrNameLst>
                                      </p:cBhvr>
                                      <p:to>
                                        <p:strVal val="visible"/>
                                      </p:to>
                                    </p:set>
                                    <p:animEffect transition="in" filter="blinds(horizontal)">
                                      <p:cBhvr>
                                        <p:cTn id="12" dur="500"/>
                                        <p:tgtEl>
                                          <p:spTgt spid="133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4E81E8-DE35-4AC6-8AE7-35A35CB0B26D}"/>
              </a:ext>
            </a:extLst>
          </p:cNvPr>
          <p:cNvSpPr>
            <a:spLocks noGrp="1"/>
          </p:cNvSpPr>
          <p:nvPr>
            <p:ph type="title"/>
          </p:nvPr>
        </p:nvSpPr>
        <p:spPr/>
        <p:txBody>
          <a:bodyPr/>
          <a:lstStyle/>
          <a:p>
            <a:r>
              <a:rPr lang="en-US" altLang="zh-CN" dirty="0">
                <a:ea typeface="宋体" panose="02010600030101010101" pitchFamily="2" charset="-122"/>
              </a:rPr>
              <a:t>Why</a:t>
            </a:r>
            <a:r>
              <a:rPr lang="zh-CN" altLang="en-US" dirty="0"/>
              <a:t>图形</a:t>
            </a:r>
          </a:p>
        </p:txBody>
      </p:sp>
      <p:sp>
        <p:nvSpPr>
          <p:cNvPr id="3" name="内容占位符 2">
            <a:extLst>
              <a:ext uri="{FF2B5EF4-FFF2-40B4-BE49-F238E27FC236}">
                <a16:creationId xmlns:a16="http://schemas.microsoft.com/office/drawing/2014/main" id="{20E88D8D-EE28-4DE0-ABA4-E0D3894C2199}"/>
              </a:ext>
            </a:extLst>
          </p:cNvPr>
          <p:cNvSpPr>
            <a:spLocks noGrp="1"/>
          </p:cNvSpPr>
          <p:nvPr>
            <p:ph idx="1"/>
          </p:nvPr>
        </p:nvSpPr>
        <p:spPr/>
        <p:txBody>
          <a:bodyPr/>
          <a:lstStyle/>
          <a:p>
            <a:r>
              <a:rPr lang="zh-CN" altLang="zh-CN" dirty="0"/>
              <a:t>从本质上来看，图形其实是一门语言</a:t>
            </a:r>
            <a:endParaRPr lang="en-US" altLang="zh-CN" dirty="0"/>
          </a:p>
          <a:p>
            <a:r>
              <a:rPr lang="zh-CN" altLang="zh-CN" dirty="0"/>
              <a:t>它和文字、声音一样，是人类进行知识传递和思想交流的一个重要工具和手段</a:t>
            </a:r>
            <a:endParaRPr lang="en-US" altLang="zh-CN" dirty="0"/>
          </a:p>
          <a:p>
            <a:r>
              <a:rPr lang="zh-CN" altLang="zh-CN" dirty="0"/>
              <a:t>它既是人类语言发展的最初形式，也是人类语言发展到更高阶段出现的必然结果</a:t>
            </a:r>
            <a:endParaRPr lang="en-US" altLang="zh-CN" dirty="0"/>
          </a:p>
          <a:p>
            <a:r>
              <a:rPr lang="zh-CN" altLang="en-US" dirty="0"/>
              <a:t>它</a:t>
            </a:r>
            <a:r>
              <a:rPr lang="zh-CN" altLang="zh-CN" dirty="0"/>
              <a:t>是文字语言的有力补充，在现代人类生活中发挥着越来越重要的作用</a:t>
            </a:r>
            <a:endParaRPr lang="zh-CN" altLang="en-US" dirty="0"/>
          </a:p>
        </p:txBody>
      </p:sp>
      <p:sp>
        <p:nvSpPr>
          <p:cNvPr id="4" name="日期占位符 3">
            <a:extLst>
              <a:ext uri="{FF2B5EF4-FFF2-40B4-BE49-F238E27FC236}">
                <a16:creationId xmlns:a16="http://schemas.microsoft.com/office/drawing/2014/main" id="{50043FC8-36EF-4A31-A257-9C08EA5B3EBF}"/>
              </a:ext>
            </a:extLst>
          </p:cNvPr>
          <p:cNvSpPr>
            <a:spLocks noGrp="1"/>
          </p:cNvSpPr>
          <p:nvPr>
            <p:ph type="dt" sz="half" idx="10"/>
          </p:nvPr>
        </p:nvSpPr>
        <p:spPr/>
        <p:txBody>
          <a:bodyPr/>
          <a:lstStyle/>
          <a:p>
            <a:pPr>
              <a:defRPr/>
            </a:pPr>
            <a:fld id="{EFB87758-DAEA-4833-947C-CE56CF7FB791}" type="datetime10">
              <a:rPr lang="zh-CN" altLang="en-US" smtClean="0"/>
              <a:pPr>
                <a:defRPr/>
              </a:pPr>
              <a:t>08:56</a:t>
            </a:fld>
            <a:endParaRPr lang="en-US" altLang="zh-CN"/>
          </a:p>
        </p:txBody>
      </p:sp>
      <p:sp>
        <p:nvSpPr>
          <p:cNvPr id="5" name="灯片编号占位符 4">
            <a:extLst>
              <a:ext uri="{FF2B5EF4-FFF2-40B4-BE49-F238E27FC236}">
                <a16:creationId xmlns:a16="http://schemas.microsoft.com/office/drawing/2014/main" id="{60407701-8140-49EF-81E9-CEA9DCF72DE2}"/>
              </a:ext>
            </a:extLst>
          </p:cNvPr>
          <p:cNvSpPr>
            <a:spLocks noGrp="1"/>
          </p:cNvSpPr>
          <p:nvPr>
            <p:ph type="sldNum" sz="quarter" idx="12"/>
          </p:nvPr>
        </p:nvSpPr>
        <p:spPr/>
        <p:txBody>
          <a:bodyPr/>
          <a:lstStyle/>
          <a:p>
            <a:pPr>
              <a:defRPr/>
            </a:pPr>
            <a:fld id="{945AE077-E7A5-4FE3-B800-CF9633BA0ADC}" type="slidenum">
              <a:rPr lang="zh-CN" altLang="en-US" smtClean="0"/>
              <a:pPr>
                <a:defRPr/>
              </a:pPr>
              <a:t>37</a:t>
            </a:fld>
            <a:endParaRPr lang="en-US" altLang="zh-CN"/>
          </a:p>
        </p:txBody>
      </p:sp>
    </p:spTree>
    <p:extLst>
      <p:ext uri="{BB962C8B-B14F-4D97-AF65-F5344CB8AC3E}">
        <p14:creationId xmlns:p14="http://schemas.microsoft.com/office/powerpoint/2010/main" val="2012970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1D830ACF-25A4-4C98-B68B-F5E8E6A93B18}"/>
              </a:ext>
            </a:extLst>
          </p:cNvPr>
          <p:cNvSpPr>
            <a:spLocks noGrp="1"/>
          </p:cNvSpPr>
          <p:nvPr>
            <p:ph type="title"/>
          </p:nvPr>
        </p:nvSpPr>
        <p:spPr/>
        <p:txBody>
          <a:bodyPr/>
          <a:lstStyle/>
          <a:p>
            <a:endParaRPr lang="zh-CN" altLang="en-US">
              <a:ea typeface="宋体" panose="02010600030101010101" pitchFamily="2" charset="-122"/>
            </a:endParaRPr>
          </a:p>
        </p:txBody>
      </p:sp>
      <p:sp>
        <p:nvSpPr>
          <p:cNvPr id="16387" name="内容占位符 2">
            <a:extLst>
              <a:ext uri="{FF2B5EF4-FFF2-40B4-BE49-F238E27FC236}">
                <a16:creationId xmlns:a16="http://schemas.microsoft.com/office/drawing/2014/main" id="{EA44BBF4-D2C7-4F97-9D20-2408BA2653EC}"/>
              </a:ext>
            </a:extLst>
          </p:cNvPr>
          <p:cNvSpPr>
            <a:spLocks noGrp="1"/>
          </p:cNvSpPr>
          <p:nvPr>
            <p:ph idx="1"/>
          </p:nvPr>
        </p:nvSpPr>
        <p:spPr/>
        <p:txBody>
          <a:bodyPr/>
          <a:lstStyle/>
          <a:p>
            <a:endParaRPr lang="zh-CN" altLang="en-US">
              <a:ea typeface="宋体" panose="02010600030101010101" pitchFamily="2" charset="-122"/>
            </a:endParaRPr>
          </a:p>
        </p:txBody>
      </p:sp>
      <p:sp>
        <p:nvSpPr>
          <p:cNvPr id="16388" name="灯片编号占位符 3">
            <a:extLst>
              <a:ext uri="{FF2B5EF4-FFF2-40B4-BE49-F238E27FC236}">
                <a16:creationId xmlns:a16="http://schemas.microsoft.com/office/drawing/2014/main" id="{37E9F15A-AD11-46F4-8504-35D8628547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华文彩云" panose="02010800040101010101" pitchFamily="2" charset="-122"/>
              </a:defRPr>
            </a:lvl1pPr>
            <a:lvl2pPr marL="742950" indent="-285750" eaLnBrk="0" hangingPunct="0">
              <a:defRPr>
                <a:solidFill>
                  <a:schemeClr val="tx1"/>
                </a:solidFill>
                <a:latin typeface="Arial" panose="020B0604020202020204" pitchFamily="34" charset="0"/>
                <a:ea typeface="华文彩云" panose="02010800040101010101" pitchFamily="2" charset="-122"/>
              </a:defRPr>
            </a:lvl2pPr>
            <a:lvl3pPr marL="1143000" indent="-228600" eaLnBrk="0" hangingPunct="0">
              <a:defRPr>
                <a:solidFill>
                  <a:schemeClr val="tx1"/>
                </a:solidFill>
                <a:latin typeface="Arial" panose="020B0604020202020204" pitchFamily="34" charset="0"/>
                <a:ea typeface="华文彩云" panose="02010800040101010101" pitchFamily="2" charset="-122"/>
              </a:defRPr>
            </a:lvl3pPr>
            <a:lvl4pPr marL="1600200" indent="-228600" eaLnBrk="0" hangingPunct="0">
              <a:defRPr>
                <a:solidFill>
                  <a:schemeClr val="tx1"/>
                </a:solidFill>
                <a:latin typeface="Arial" panose="020B0604020202020204" pitchFamily="34" charset="0"/>
                <a:ea typeface="华文彩云" panose="02010800040101010101" pitchFamily="2" charset="-122"/>
              </a:defRPr>
            </a:lvl4pPr>
            <a:lvl5pPr marL="2057400" indent="-228600" eaLnBrk="0" hangingPunct="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eaLnBrk="1" hangingPunct="1"/>
            <a:fld id="{E43DB341-A6A9-495A-A3BA-A198B33CA921}" type="slidenum">
              <a:rPr lang="zh-CN" altLang="en-US">
                <a:ea typeface="宋体" panose="02010600030101010101" pitchFamily="2" charset="-122"/>
              </a:rPr>
              <a:pPr eaLnBrk="1" hangingPunct="1"/>
              <a:t>38</a:t>
            </a:fld>
            <a:endParaRPr lang="en-US" altLang="zh-CN">
              <a:ea typeface="宋体" panose="02010600030101010101" pitchFamily="2" charset="-122"/>
            </a:endParaRPr>
          </a:p>
        </p:txBody>
      </p:sp>
      <p:pic>
        <p:nvPicPr>
          <p:cNvPr id="16389" name="Picture 2">
            <a:extLst>
              <a:ext uri="{FF2B5EF4-FFF2-40B4-BE49-F238E27FC236}">
                <a16:creationId xmlns:a16="http://schemas.microsoft.com/office/drawing/2014/main" id="{0A862CFD-EB5D-4B23-B302-23A98257C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198438"/>
            <a:ext cx="9128125" cy="602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2719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65072CE7-3EF3-458B-BC08-B986ECC8B25E}"/>
              </a:ext>
            </a:extLst>
          </p:cNvPr>
          <p:cNvSpPr>
            <a:spLocks noGrp="1"/>
          </p:cNvSpPr>
          <p:nvPr>
            <p:ph type="title"/>
          </p:nvPr>
        </p:nvSpPr>
        <p:spPr/>
        <p:txBody>
          <a:bodyPr/>
          <a:lstStyle/>
          <a:p>
            <a:r>
              <a:rPr lang="zh-CN" altLang="en-US">
                <a:ea typeface="宋体" panose="02010600030101010101" pitchFamily="2" charset="-122"/>
              </a:rPr>
              <a:t>三个问题</a:t>
            </a:r>
          </a:p>
        </p:txBody>
      </p:sp>
      <p:sp>
        <p:nvSpPr>
          <p:cNvPr id="3075" name="内容占位符 2">
            <a:extLst>
              <a:ext uri="{FF2B5EF4-FFF2-40B4-BE49-F238E27FC236}">
                <a16:creationId xmlns:a16="http://schemas.microsoft.com/office/drawing/2014/main" id="{810933DB-8B36-4C90-85D4-02E974458395}"/>
              </a:ext>
            </a:extLst>
          </p:cNvPr>
          <p:cNvSpPr>
            <a:spLocks noGrp="1"/>
          </p:cNvSpPr>
          <p:nvPr>
            <p:ph idx="1"/>
          </p:nvPr>
        </p:nvSpPr>
        <p:spPr>
          <a:xfrm>
            <a:off x="266700" y="1066800"/>
            <a:ext cx="8763000" cy="5181600"/>
          </a:xfrm>
        </p:spPr>
        <p:txBody>
          <a:bodyPr/>
          <a:lstStyle/>
          <a:p>
            <a:r>
              <a:rPr lang="zh-CN" altLang="en-US" sz="3600" dirty="0">
                <a:ea typeface="宋体" panose="02010600030101010101" pitchFamily="2" charset="-122"/>
              </a:rPr>
              <a:t>计算机图形学</a:t>
            </a:r>
            <a:r>
              <a:rPr lang="en-US" altLang="zh-CN" sz="3600" dirty="0">
                <a:ea typeface="宋体" panose="02010600030101010101" pitchFamily="2" charset="-122"/>
              </a:rPr>
              <a:t>Computer Graphics: CG</a:t>
            </a:r>
          </a:p>
          <a:p>
            <a:r>
              <a:rPr lang="en-US" altLang="zh-CN" sz="3600" dirty="0">
                <a:ea typeface="宋体" panose="02010600030101010101" pitchFamily="2" charset="-122"/>
              </a:rPr>
              <a:t>What?</a:t>
            </a:r>
          </a:p>
          <a:p>
            <a:r>
              <a:rPr lang="en-US" altLang="zh-CN" sz="3600" dirty="0">
                <a:ea typeface="宋体" panose="02010600030101010101" pitchFamily="2" charset="-122"/>
              </a:rPr>
              <a:t>Why?</a:t>
            </a:r>
          </a:p>
          <a:p>
            <a:r>
              <a:rPr lang="en-US" altLang="zh-CN" sz="3600" dirty="0">
                <a:solidFill>
                  <a:srgbClr val="0000FF"/>
                </a:solidFill>
                <a:ea typeface="宋体" panose="02010600030101010101" pitchFamily="2" charset="-122"/>
              </a:rPr>
              <a:t>How?</a:t>
            </a:r>
          </a:p>
          <a:p>
            <a:pPr marL="0" indent="0">
              <a:buNone/>
            </a:pPr>
            <a:endParaRPr lang="en-US" altLang="zh-CN" dirty="0">
              <a:ea typeface="宋体" panose="02010600030101010101" pitchFamily="2" charset="-122"/>
            </a:endParaRPr>
          </a:p>
          <a:p>
            <a:endParaRPr lang="zh-CN" altLang="en-US" dirty="0">
              <a:ea typeface="宋体" panose="02010600030101010101" pitchFamily="2" charset="-122"/>
            </a:endParaRPr>
          </a:p>
        </p:txBody>
      </p:sp>
      <p:sp>
        <p:nvSpPr>
          <p:cNvPr id="8196" name="灯片编号占位符 3">
            <a:extLst>
              <a:ext uri="{FF2B5EF4-FFF2-40B4-BE49-F238E27FC236}">
                <a16:creationId xmlns:a16="http://schemas.microsoft.com/office/drawing/2014/main" id="{585C6322-A911-400A-A997-BF8BCE19E5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3E537E-F837-4CC0-B2CB-BD9E5CD74C61}" type="slidenum">
              <a:rPr lang="zh-CN" altLang="en-US" sz="1400">
                <a:latin typeface="Arial" panose="020B0604020202020204" pitchFamily="34" charset="0"/>
              </a:rPr>
              <a:pPr>
                <a:spcBef>
                  <a:spcPct val="0"/>
                </a:spcBef>
                <a:buFontTx/>
                <a:buNone/>
              </a:pPr>
              <a:t>39</a:t>
            </a:fld>
            <a:endParaRPr lang="en-US" altLang="zh-CN" sz="1400">
              <a:latin typeface="Arial" panose="020B0604020202020204" pitchFamily="34" charset="0"/>
            </a:endParaRPr>
          </a:p>
        </p:txBody>
      </p:sp>
      <p:sp>
        <p:nvSpPr>
          <p:cNvPr id="8197" name="日期占位符 1">
            <a:extLst>
              <a:ext uri="{FF2B5EF4-FFF2-40B4-BE49-F238E27FC236}">
                <a16:creationId xmlns:a16="http://schemas.microsoft.com/office/drawing/2014/main" id="{4FBE0362-844C-439C-AD15-5C0FEB9B924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AFD142-DB8D-4410-B465-7F587166B57D}"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6" name="Picture 3">
            <a:extLst>
              <a:ext uri="{FF2B5EF4-FFF2-40B4-BE49-F238E27FC236}">
                <a16:creationId xmlns:a16="http://schemas.microsoft.com/office/drawing/2014/main" id="{67D942C8-1287-4450-B213-055B4A0EF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3976688"/>
            <a:ext cx="3024188"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5A86BA76-DAE3-4AF9-821A-0E97C084DC2F}"/>
              </a:ext>
            </a:extLst>
          </p:cNvPr>
          <p:cNvGrpSpPr>
            <a:grpSpLocks/>
          </p:cNvGrpSpPr>
          <p:nvPr/>
        </p:nvGrpSpPr>
        <p:grpSpPr bwMode="auto">
          <a:xfrm>
            <a:off x="3328988" y="4057650"/>
            <a:ext cx="5013325" cy="2378075"/>
            <a:chOff x="3328988" y="4057650"/>
            <a:chExt cx="5013325" cy="2378075"/>
          </a:xfrm>
        </p:grpSpPr>
        <p:cxnSp>
          <p:nvCxnSpPr>
            <p:cNvPr id="8200" name="直接连接符 27">
              <a:extLst>
                <a:ext uri="{FF2B5EF4-FFF2-40B4-BE49-F238E27FC236}">
                  <a16:creationId xmlns:a16="http://schemas.microsoft.com/office/drawing/2014/main" id="{0BBA9933-F955-43E5-85CC-75B80F45E629}"/>
                </a:ext>
              </a:extLst>
            </p:cNvPr>
            <p:cNvCxnSpPr>
              <a:cxnSpLocks noChangeShapeType="1"/>
            </p:cNvCxnSpPr>
            <p:nvPr/>
          </p:nvCxnSpPr>
          <p:spPr bwMode="auto">
            <a:xfrm>
              <a:off x="3457576" y="6289675"/>
              <a:ext cx="1619249"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1" name="矩形 28">
              <a:extLst>
                <a:ext uri="{FF2B5EF4-FFF2-40B4-BE49-F238E27FC236}">
                  <a16:creationId xmlns:a16="http://schemas.microsoft.com/office/drawing/2014/main" id="{231098BC-DDED-4D5F-B60D-ABC4B95E7806}"/>
                </a:ext>
              </a:extLst>
            </p:cNvPr>
            <p:cNvSpPr>
              <a:spLocks noChangeArrowheads="1"/>
            </p:cNvSpPr>
            <p:nvPr/>
          </p:nvSpPr>
          <p:spPr bwMode="auto">
            <a:xfrm>
              <a:off x="3589896" y="5629275"/>
              <a:ext cx="1058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What</a:t>
              </a:r>
              <a:endParaRPr lang="zh-CN" altLang="en-US" sz="2800">
                <a:latin typeface="Constantia" panose="02030602050306030303" pitchFamily="18" charset="0"/>
                <a:ea typeface="微软雅黑" panose="020B0503020204020204" pitchFamily="34" charset="-122"/>
              </a:endParaRPr>
            </a:p>
          </p:txBody>
        </p:sp>
        <p:sp>
          <p:nvSpPr>
            <p:cNvPr id="8202" name="椭圆 55">
              <a:extLst>
                <a:ext uri="{FF2B5EF4-FFF2-40B4-BE49-F238E27FC236}">
                  <a16:creationId xmlns:a16="http://schemas.microsoft.com/office/drawing/2014/main" id="{1E0E9273-BB0B-4D1E-9BF3-2F208402791A}"/>
                </a:ext>
              </a:extLst>
            </p:cNvPr>
            <p:cNvSpPr>
              <a:spLocks noChangeArrowheads="1"/>
            </p:cNvSpPr>
            <p:nvPr/>
          </p:nvSpPr>
          <p:spPr bwMode="auto">
            <a:xfrm>
              <a:off x="3328988" y="6146800"/>
              <a:ext cx="287338" cy="288925"/>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3" name="直接连接符 23">
              <a:extLst>
                <a:ext uri="{FF2B5EF4-FFF2-40B4-BE49-F238E27FC236}">
                  <a16:creationId xmlns:a16="http://schemas.microsoft.com/office/drawing/2014/main" id="{257063D0-0D7E-4438-A6BA-A8BC82ADB639}"/>
                </a:ext>
              </a:extLst>
            </p:cNvPr>
            <p:cNvCxnSpPr>
              <a:cxnSpLocks noChangeShapeType="1"/>
            </p:cNvCxnSpPr>
            <p:nvPr/>
          </p:nvCxnSpPr>
          <p:spPr bwMode="auto">
            <a:xfrm rot="5400000" flipH="1" flipV="1">
              <a:off x="4687094" y="5895182"/>
              <a:ext cx="784224" cy="1588"/>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4" name="椭圆 34">
              <a:extLst>
                <a:ext uri="{FF2B5EF4-FFF2-40B4-BE49-F238E27FC236}">
                  <a16:creationId xmlns:a16="http://schemas.microsoft.com/office/drawing/2014/main" id="{682F64F2-253F-4B7F-9DFE-62B231C2BE81}"/>
                </a:ext>
              </a:extLst>
            </p:cNvPr>
            <p:cNvSpPr>
              <a:spLocks noChangeArrowheads="1"/>
            </p:cNvSpPr>
            <p:nvPr/>
          </p:nvSpPr>
          <p:spPr bwMode="auto">
            <a:xfrm>
              <a:off x="4913313" y="6148387"/>
              <a:ext cx="287337" cy="287338"/>
            </a:xfrm>
            <a:prstGeom prst="ellipse">
              <a:avLst/>
            </a:prstGeom>
            <a:solidFill>
              <a:schemeClr val="bg1"/>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5" name="直接连接符 24">
              <a:extLst>
                <a:ext uri="{FF2B5EF4-FFF2-40B4-BE49-F238E27FC236}">
                  <a16:creationId xmlns:a16="http://schemas.microsoft.com/office/drawing/2014/main" id="{96AD3116-24F9-4193-9BED-76D6B1C1D21F}"/>
                </a:ext>
              </a:extLst>
            </p:cNvPr>
            <p:cNvCxnSpPr>
              <a:cxnSpLocks noChangeShapeType="1"/>
            </p:cNvCxnSpPr>
            <p:nvPr/>
          </p:nvCxnSpPr>
          <p:spPr bwMode="auto">
            <a:xfrm>
              <a:off x="5100638" y="5521325"/>
              <a:ext cx="1619250"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6" name="矩形 29">
              <a:extLst>
                <a:ext uri="{FF2B5EF4-FFF2-40B4-BE49-F238E27FC236}">
                  <a16:creationId xmlns:a16="http://schemas.microsoft.com/office/drawing/2014/main" id="{C442E07D-2F99-43DD-8F9D-E2505451D21C}"/>
                </a:ext>
              </a:extLst>
            </p:cNvPr>
            <p:cNvSpPr>
              <a:spLocks noChangeArrowheads="1"/>
            </p:cNvSpPr>
            <p:nvPr/>
          </p:nvSpPr>
          <p:spPr bwMode="auto">
            <a:xfrm>
              <a:off x="5334000" y="4876800"/>
              <a:ext cx="9264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Why</a:t>
              </a:r>
              <a:endParaRPr lang="zh-CN" altLang="en-US" sz="2800">
                <a:latin typeface="Constantia" panose="02030602050306030303" pitchFamily="18" charset="0"/>
                <a:ea typeface="微软雅黑" panose="020B0503020204020204" pitchFamily="34" charset="-122"/>
              </a:endParaRPr>
            </a:p>
          </p:txBody>
        </p:sp>
        <p:sp>
          <p:nvSpPr>
            <p:cNvPr id="8207" name="椭圆 36">
              <a:extLst>
                <a:ext uri="{FF2B5EF4-FFF2-40B4-BE49-F238E27FC236}">
                  <a16:creationId xmlns:a16="http://schemas.microsoft.com/office/drawing/2014/main" id="{9364538E-5CF6-4D4B-B0FC-D67E05AE6FC2}"/>
                </a:ext>
              </a:extLst>
            </p:cNvPr>
            <p:cNvSpPr>
              <a:spLocks noChangeArrowheads="1"/>
            </p:cNvSpPr>
            <p:nvPr/>
          </p:nvSpPr>
          <p:spPr bwMode="auto">
            <a:xfrm>
              <a:off x="4913313" y="5365750"/>
              <a:ext cx="287338" cy="288925"/>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08" name="直接连接符 25">
              <a:extLst>
                <a:ext uri="{FF2B5EF4-FFF2-40B4-BE49-F238E27FC236}">
                  <a16:creationId xmlns:a16="http://schemas.microsoft.com/office/drawing/2014/main" id="{B64BA079-A2AA-413E-A80D-92D417652112}"/>
                </a:ext>
              </a:extLst>
            </p:cNvPr>
            <p:cNvCxnSpPr>
              <a:cxnSpLocks noChangeShapeType="1"/>
            </p:cNvCxnSpPr>
            <p:nvPr/>
          </p:nvCxnSpPr>
          <p:spPr bwMode="auto">
            <a:xfrm rot="5400000" flipH="1" flipV="1">
              <a:off x="6330951" y="5110162"/>
              <a:ext cx="785812" cy="1588"/>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09" name="椭圆 37">
              <a:extLst>
                <a:ext uri="{FF2B5EF4-FFF2-40B4-BE49-F238E27FC236}">
                  <a16:creationId xmlns:a16="http://schemas.microsoft.com/office/drawing/2014/main" id="{F584A3C0-D5FE-4922-85D5-3A8D0620D80C}"/>
                </a:ext>
              </a:extLst>
            </p:cNvPr>
            <p:cNvSpPr>
              <a:spLocks noChangeArrowheads="1"/>
            </p:cNvSpPr>
            <p:nvPr/>
          </p:nvSpPr>
          <p:spPr bwMode="auto">
            <a:xfrm>
              <a:off x="6569075" y="5367337"/>
              <a:ext cx="287338" cy="287338"/>
            </a:xfrm>
            <a:prstGeom prst="ellipse">
              <a:avLst/>
            </a:prstGeom>
            <a:solidFill>
              <a:schemeClr val="bg1"/>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cxnSp>
          <p:nvCxnSpPr>
            <p:cNvPr id="8210" name="直接连接符 26">
              <a:extLst>
                <a:ext uri="{FF2B5EF4-FFF2-40B4-BE49-F238E27FC236}">
                  <a16:creationId xmlns:a16="http://schemas.microsoft.com/office/drawing/2014/main" id="{26F60068-C2DF-43FD-99F2-05DB2A1224DF}"/>
                </a:ext>
              </a:extLst>
            </p:cNvPr>
            <p:cNvCxnSpPr>
              <a:cxnSpLocks noChangeShapeType="1"/>
            </p:cNvCxnSpPr>
            <p:nvPr/>
          </p:nvCxnSpPr>
          <p:spPr bwMode="auto">
            <a:xfrm>
              <a:off x="6723063" y="4718051"/>
              <a:ext cx="1619250" cy="1587"/>
            </a:xfrm>
            <a:prstGeom prst="line">
              <a:avLst/>
            </a:prstGeom>
            <a:noFill/>
            <a:ln w="76200" cap="rnd">
              <a:solidFill>
                <a:srgbClr val="91C6F7"/>
              </a:solidFill>
              <a:round/>
              <a:headEnd/>
              <a:tailEnd/>
            </a:ln>
            <a:extLst>
              <a:ext uri="{909E8E84-426E-40DD-AFC4-6F175D3DCCD1}">
                <a14:hiddenFill xmlns:a14="http://schemas.microsoft.com/office/drawing/2010/main">
                  <a:noFill/>
                </a14:hiddenFill>
              </a:ext>
            </a:extLst>
          </p:spPr>
        </p:cxnSp>
        <p:sp>
          <p:nvSpPr>
            <p:cNvPr id="8211" name="矩形 30">
              <a:extLst>
                <a:ext uri="{FF2B5EF4-FFF2-40B4-BE49-F238E27FC236}">
                  <a16:creationId xmlns:a16="http://schemas.microsoft.com/office/drawing/2014/main" id="{042B0557-50E3-4EC4-82CA-0D7BFEAC0438}"/>
                </a:ext>
              </a:extLst>
            </p:cNvPr>
            <p:cNvSpPr>
              <a:spLocks noChangeArrowheads="1"/>
            </p:cNvSpPr>
            <p:nvPr/>
          </p:nvSpPr>
          <p:spPr bwMode="auto">
            <a:xfrm>
              <a:off x="7010399" y="4057650"/>
              <a:ext cx="910377"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800">
                  <a:latin typeface="Constantia" panose="02030602050306030303" pitchFamily="18" charset="0"/>
                  <a:ea typeface="微软雅黑" panose="020B0503020204020204" pitchFamily="34" charset="-122"/>
                </a:rPr>
                <a:t>How</a:t>
              </a:r>
              <a:endParaRPr lang="zh-CN" altLang="en-US" sz="2800">
                <a:latin typeface="Constantia" panose="02030602050306030303" pitchFamily="18" charset="0"/>
                <a:ea typeface="微软雅黑" panose="020B0503020204020204" pitchFamily="34" charset="-122"/>
              </a:endParaRPr>
            </a:p>
          </p:txBody>
        </p:sp>
        <p:sp>
          <p:nvSpPr>
            <p:cNvPr id="8212" name="椭圆 38">
              <a:extLst>
                <a:ext uri="{FF2B5EF4-FFF2-40B4-BE49-F238E27FC236}">
                  <a16:creationId xmlns:a16="http://schemas.microsoft.com/office/drawing/2014/main" id="{A241550C-0D07-42F7-ACEE-10B9518573EB}"/>
                </a:ext>
              </a:extLst>
            </p:cNvPr>
            <p:cNvSpPr>
              <a:spLocks noChangeArrowheads="1"/>
            </p:cNvSpPr>
            <p:nvPr/>
          </p:nvSpPr>
          <p:spPr bwMode="auto">
            <a:xfrm>
              <a:off x="6569075" y="4575176"/>
              <a:ext cx="287337" cy="287337"/>
            </a:xfrm>
            <a:prstGeom prst="ellipse">
              <a:avLst/>
            </a:prstGeom>
            <a:solidFill>
              <a:srgbClr val="FFFF00"/>
            </a:solidFill>
            <a:ln w="76200">
              <a:solidFill>
                <a:srgbClr val="91C6F7"/>
              </a:solidFill>
              <a:round/>
              <a:headEnd/>
              <a:tailEnd/>
            </a:ln>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en-US" sz="1800">
                <a:solidFill>
                  <a:srgbClr val="FFFFFF"/>
                </a:solidFill>
                <a:latin typeface="Constantia" panose="02030602050306030303" pitchFamily="18" charset="0"/>
                <a:ea typeface="微软雅黑" panose="020B0503020204020204" pitchFamily="34" charset="-122"/>
              </a:endParaRPr>
            </a:p>
          </p:txBody>
        </p:sp>
      </p:grpSp>
    </p:spTree>
    <p:extLst>
      <p:ext uri="{BB962C8B-B14F-4D97-AF65-F5344CB8AC3E}">
        <p14:creationId xmlns:p14="http://schemas.microsoft.com/office/powerpoint/2010/main" val="1054687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F0F914DE-B8C6-4690-BC92-2F20F1A359D0}"/>
              </a:ext>
            </a:extLst>
          </p:cNvPr>
          <p:cNvSpPr>
            <a:spLocks noGrp="1"/>
          </p:cNvSpPr>
          <p:nvPr>
            <p:ph type="title"/>
          </p:nvPr>
        </p:nvSpPr>
        <p:spPr/>
        <p:txBody>
          <a:bodyPr/>
          <a:lstStyle/>
          <a:p>
            <a:r>
              <a:rPr lang="en-US" altLang="zh-CN">
                <a:ea typeface="宋体" panose="02010600030101010101" pitchFamily="2" charset="-122"/>
              </a:rPr>
              <a:t>What CG?</a:t>
            </a:r>
            <a:endParaRPr lang="zh-CN" altLang="en-US">
              <a:ea typeface="宋体" panose="02010600030101010101" pitchFamily="2" charset="-122"/>
            </a:endParaRPr>
          </a:p>
        </p:txBody>
      </p:sp>
      <p:sp>
        <p:nvSpPr>
          <p:cNvPr id="3075" name="内容占位符 2">
            <a:extLst>
              <a:ext uri="{FF2B5EF4-FFF2-40B4-BE49-F238E27FC236}">
                <a16:creationId xmlns:a16="http://schemas.microsoft.com/office/drawing/2014/main" id="{8D0CBDF4-383E-4135-9D07-DAA4A936DFC3}"/>
              </a:ext>
            </a:extLst>
          </p:cNvPr>
          <p:cNvSpPr>
            <a:spLocks noGrp="1"/>
          </p:cNvSpPr>
          <p:nvPr>
            <p:ph idx="1"/>
          </p:nvPr>
        </p:nvSpPr>
        <p:spPr/>
        <p:txBody>
          <a:bodyPr/>
          <a:lstStyle/>
          <a:p>
            <a:r>
              <a:rPr lang="en-US" altLang="zh-CN" dirty="0">
                <a:ea typeface="宋体" panose="02010600030101010101" pitchFamily="2" charset="-122"/>
              </a:rPr>
              <a:t>Windows</a:t>
            </a:r>
            <a:r>
              <a:rPr lang="zh-CN" altLang="en-US" dirty="0">
                <a:ea typeface="宋体" panose="02010600030101010101" pitchFamily="2" charset="-122"/>
              </a:rPr>
              <a:t>系统中绘图板的曲线谁会用</a:t>
            </a:r>
            <a:r>
              <a:rPr lang="en-US" altLang="zh-CN" dirty="0">
                <a:ea typeface="宋体" panose="02010600030101010101" pitchFamily="2" charset="-122"/>
              </a:rPr>
              <a:t>?</a:t>
            </a:r>
          </a:p>
          <a:p>
            <a:r>
              <a:rPr lang="zh-CN" altLang="en-US" dirty="0">
                <a:ea typeface="宋体" panose="02010600030101010101" pitchFamily="2" charset="-122"/>
              </a:rPr>
              <a:t>曲线的原理和方法？</a:t>
            </a:r>
            <a:endParaRPr lang="en-US" altLang="zh-CN" dirty="0">
              <a:ea typeface="宋体" panose="02010600030101010101" pitchFamily="2" charset="-122"/>
            </a:endParaRPr>
          </a:p>
        </p:txBody>
      </p:sp>
      <p:sp>
        <p:nvSpPr>
          <p:cNvPr id="19460" name="灯片编号占位符 3">
            <a:extLst>
              <a:ext uri="{FF2B5EF4-FFF2-40B4-BE49-F238E27FC236}">
                <a16:creationId xmlns:a16="http://schemas.microsoft.com/office/drawing/2014/main" id="{26AD7C57-215B-417A-AC86-0689D682E6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6CC6CDE-55FA-482A-B963-947850CCD148}" type="slidenum">
              <a:rPr lang="zh-CN" altLang="en-US" sz="1400">
                <a:latin typeface="Arial" panose="020B0604020202020204" pitchFamily="34" charset="0"/>
              </a:rPr>
              <a:pPr>
                <a:spcBef>
                  <a:spcPct val="0"/>
                </a:spcBef>
                <a:buFontTx/>
                <a:buNone/>
              </a:pPr>
              <a:t>4</a:t>
            </a:fld>
            <a:endParaRPr lang="en-US" altLang="zh-CN" sz="1400">
              <a:latin typeface="Arial" panose="020B0604020202020204" pitchFamily="34" charset="0"/>
            </a:endParaRPr>
          </a:p>
        </p:txBody>
      </p:sp>
      <p:sp>
        <p:nvSpPr>
          <p:cNvPr id="19461" name="日期占位符 1">
            <a:extLst>
              <a:ext uri="{FF2B5EF4-FFF2-40B4-BE49-F238E27FC236}">
                <a16:creationId xmlns:a16="http://schemas.microsoft.com/office/drawing/2014/main" id="{0408C081-6343-41C0-A74F-4588F3AF4BB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44E7926-3A64-4D0B-948C-E66EF3EC3020}"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64514" name="Picture 2">
            <a:extLst>
              <a:ext uri="{FF2B5EF4-FFF2-40B4-BE49-F238E27FC236}">
                <a16:creationId xmlns:a16="http://schemas.microsoft.com/office/drawing/2014/main" id="{6000D32A-C2FA-4FDB-B39F-C356BEEFC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438400"/>
            <a:ext cx="353377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94CBEA13-E8DC-42AF-AA68-CF6D215A3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4648200"/>
            <a:ext cx="2293199"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64514"/>
                                        </p:tgtEl>
                                        <p:attrNameLst>
                                          <p:attrName>style.visibility</p:attrName>
                                        </p:attrNameLst>
                                      </p:cBhvr>
                                      <p:to>
                                        <p:strVal val="visible"/>
                                      </p:to>
                                    </p:set>
                                    <p:animEffect transition="in" filter="fade">
                                      <p:cBhvr>
                                        <p:cTn id="11" dur="500"/>
                                        <p:tgtEl>
                                          <p:spTgt spid="645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3">
            <a:extLst>
              <a:ext uri="{FF2B5EF4-FFF2-40B4-BE49-F238E27FC236}">
                <a16:creationId xmlns:a16="http://schemas.microsoft.com/office/drawing/2014/main" id="{0DBC3256-A3E4-4899-BE57-A693F1578824}"/>
              </a:ext>
            </a:extLst>
          </p:cNvPr>
          <p:cNvSpPr>
            <a:spLocks noGrp="1" noChangeArrowheads="1"/>
          </p:cNvSpPr>
          <p:nvPr>
            <p:ph type="title"/>
          </p:nvPr>
        </p:nvSpPr>
        <p:spPr/>
        <p:txBody>
          <a:bodyPr/>
          <a:lstStyle/>
          <a:p>
            <a:r>
              <a:rPr lang="zh-CN" altLang="en-US" dirty="0">
                <a:ea typeface="宋体" panose="02010600030101010101" pitchFamily="2" charset="-122"/>
              </a:rPr>
              <a:t>图形学学习</a:t>
            </a:r>
            <a:endParaRPr lang="en-US" altLang="zh-CN" dirty="0">
              <a:ea typeface="宋体" panose="02010600030101010101" pitchFamily="2" charset="-122"/>
            </a:endParaRPr>
          </a:p>
        </p:txBody>
      </p:sp>
      <p:sp>
        <p:nvSpPr>
          <p:cNvPr id="76803" name="内容占位符 4">
            <a:extLst>
              <a:ext uri="{FF2B5EF4-FFF2-40B4-BE49-F238E27FC236}">
                <a16:creationId xmlns:a16="http://schemas.microsoft.com/office/drawing/2014/main" id="{3CB935B0-729F-4C1C-9347-474117BDAB17}"/>
              </a:ext>
            </a:extLst>
          </p:cNvPr>
          <p:cNvSpPr>
            <a:spLocks noGrp="1" noChangeArrowheads="1"/>
          </p:cNvSpPr>
          <p:nvPr>
            <p:ph idx="1"/>
          </p:nvPr>
        </p:nvSpPr>
        <p:spPr/>
        <p:txBody>
          <a:bodyPr/>
          <a:lstStyle/>
          <a:p>
            <a:r>
              <a:rPr lang="zh-CN" altLang="en-US" sz="3600" dirty="0">
                <a:ea typeface="宋体" panose="02010600030101010101" pitchFamily="2" charset="-122"/>
              </a:rPr>
              <a:t>数学基础</a:t>
            </a:r>
            <a:endParaRPr lang="en-US" altLang="zh-CN" sz="3600" dirty="0">
              <a:ea typeface="宋体" panose="02010600030101010101" pitchFamily="2" charset="-122"/>
            </a:endParaRPr>
          </a:p>
          <a:p>
            <a:r>
              <a:rPr lang="zh-CN" altLang="en-US" sz="3600" dirty="0">
                <a:ea typeface="宋体" panose="02010600030101010101" pitchFamily="2" charset="-122"/>
              </a:rPr>
              <a:t>编程技术</a:t>
            </a:r>
            <a:endParaRPr lang="en-US" altLang="zh-CN" sz="3600" dirty="0">
              <a:ea typeface="宋体" panose="02010600030101010101" pitchFamily="2" charset="-122"/>
            </a:endParaRPr>
          </a:p>
          <a:p>
            <a:r>
              <a:rPr lang="zh-CN" altLang="en-US" sz="3600" dirty="0">
                <a:ea typeface="宋体" panose="02010600030101010101" pitchFamily="2" charset="-122"/>
              </a:rPr>
              <a:t>具体应用</a:t>
            </a:r>
            <a:endParaRPr lang="en-US" altLang="zh-CN" sz="3600" dirty="0">
              <a:ea typeface="宋体" panose="02010600030101010101" pitchFamily="2" charset="-122"/>
            </a:endParaRPr>
          </a:p>
          <a:p>
            <a:endParaRPr lang="en-US" altLang="zh-CN" sz="3600" dirty="0">
              <a:ea typeface="宋体" panose="02010600030101010101" pitchFamily="2" charset="-122"/>
            </a:endParaRPr>
          </a:p>
        </p:txBody>
      </p:sp>
      <p:pic>
        <p:nvPicPr>
          <p:cNvPr id="5" name="Picture 3">
            <a:extLst>
              <a:ext uri="{FF2B5EF4-FFF2-40B4-BE49-F238E27FC236}">
                <a16:creationId xmlns:a16="http://schemas.microsoft.com/office/drawing/2014/main" id="{1D7C4BD6-7AB2-445D-9084-111E7A95B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5445224"/>
            <a:ext cx="1425952" cy="1309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4774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6C15C11-0308-405D-B9B3-7EA1E8C2DA37}"/>
              </a:ext>
            </a:extLst>
          </p:cNvPr>
          <p:cNvSpPr>
            <a:spLocks noGrp="1"/>
          </p:cNvSpPr>
          <p:nvPr>
            <p:ph idx="1"/>
          </p:nvPr>
        </p:nvSpPr>
        <p:spPr/>
        <p:txBody>
          <a:bodyPr/>
          <a:lstStyle/>
          <a:p>
            <a:r>
              <a:rPr lang="zh-CN" altLang="en-US" dirty="0"/>
              <a:t>理论</a:t>
            </a:r>
            <a:endParaRPr lang="en-US" altLang="zh-CN" dirty="0"/>
          </a:p>
          <a:p>
            <a:r>
              <a:rPr lang="zh-CN" altLang="en-US" dirty="0"/>
              <a:t>应用</a:t>
            </a:r>
          </a:p>
        </p:txBody>
      </p:sp>
      <p:sp>
        <p:nvSpPr>
          <p:cNvPr id="2" name="标题 1">
            <a:extLst>
              <a:ext uri="{FF2B5EF4-FFF2-40B4-BE49-F238E27FC236}">
                <a16:creationId xmlns:a16="http://schemas.microsoft.com/office/drawing/2014/main" id="{6D1469FF-E6C7-4265-A7AE-9A6CD8466427}"/>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课程内容</a:t>
            </a:r>
            <a:endParaRPr lang="zh-CN" altLang="en-US" dirty="0"/>
          </a:p>
        </p:txBody>
      </p:sp>
      <p:pic>
        <p:nvPicPr>
          <p:cNvPr id="6" name="图片 5">
            <a:extLst>
              <a:ext uri="{FF2B5EF4-FFF2-40B4-BE49-F238E27FC236}">
                <a16:creationId xmlns:a16="http://schemas.microsoft.com/office/drawing/2014/main" id="{7AACE3F8-4215-498C-992E-152B298EBA9F}"/>
              </a:ext>
            </a:extLst>
          </p:cNvPr>
          <p:cNvPicPr>
            <a:picLocks noChangeAspect="1"/>
          </p:cNvPicPr>
          <p:nvPr/>
        </p:nvPicPr>
        <p:blipFill>
          <a:blip r:embed="rId2"/>
          <a:stretch>
            <a:fillRect/>
          </a:stretch>
        </p:blipFill>
        <p:spPr>
          <a:xfrm>
            <a:off x="855510" y="2995117"/>
            <a:ext cx="7990476" cy="3457143"/>
          </a:xfrm>
          <a:prstGeom prst="rect">
            <a:avLst/>
          </a:prstGeom>
        </p:spPr>
      </p:pic>
    </p:spTree>
    <p:extLst>
      <p:ext uri="{BB962C8B-B14F-4D97-AF65-F5344CB8AC3E}">
        <p14:creationId xmlns:p14="http://schemas.microsoft.com/office/powerpoint/2010/main" val="4087616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2407EE59-1E94-42E5-A419-D791FFEB926C}"/>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课程内容</a:t>
            </a:r>
            <a:endParaRPr lang="zh-CN" altLang="en-US" dirty="0">
              <a:ea typeface="宋体" panose="02010600030101010101" pitchFamily="2" charset="-122"/>
            </a:endParaRPr>
          </a:p>
        </p:txBody>
      </p:sp>
      <p:sp>
        <p:nvSpPr>
          <p:cNvPr id="33795" name="内容占位符 2">
            <a:extLst>
              <a:ext uri="{FF2B5EF4-FFF2-40B4-BE49-F238E27FC236}">
                <a16:creationId xmlns:a16="http://schemas.microsoft.com/office/drawing/2014/main" id="{A0AB6A54-63E0-4668-8896-33529663FDC7}"/>
              </a:ext>
            </a:extLst>
          </p:cNvPr>
          <p:cNvSpPr>
            <a:spLocks noGrp="1"/>
          </p:cNvSpPr>
          <p:nvPr>
            <p:ph idx="1"/>
          </p:nvPr>
        </p:nvSpPr>
        <p:spPr/>
        <p:txBody>
          <a:bodyPr/>
          <a:lstStyle/>
          <a:p>
            <a:r>
              <a:rPr lang="zh-CN" altLang="en-US" dirty="0">
                <a:ea typeface="宋体" panose="02010600030101010101" pitchFamily="2" charset="-122"/>
              </a:rPr>
              <a:t>如何显示二维图形</a:t>
            </a:r>
            <a:r>
              <a:rPr lang="en-US" altLang="zh-CN" dirty="0">
                <a:ea typeface="宋体" panose="02010600030101010101" pitchFamily="2" charset="-122"/>
              </a:rPr>
              <a:t>?</a:t>
            </a:r>
          </a:p>
          <a:p>
            <a:r>
              <a:rPr lang="zh-CN" altLang="en-US" dirty="0">
                <a:solidFill>
                  <a:srgbClr val="0000FF"/>
                </a:solidFill>
                <a:ea typeface="宋体" panose="02010600030101010101" pitchFamily="2" charset="-122"/>
              </a:rPr>
              <a:t>如何显示三维图形</a:t>
            </a:r>
            <a:r>
              <a:rPr lang="en-US" altLang="zh-CN" dirty="0">
                <a:solidFill>
                  <a:srgbClr val="0000FF"/>
                </a:solidFill>
                <a:ea typeface="宋体" panose="02010600030101010101" pitchFamily="2" charset="-122"/>
              </a:rPr>
              <a:t>?</a:t>
            </a:r>
          </a:p>
        </p:txBody>
      </p:sp>
      <p:sp>
        <p:nvSpPr>
          <p:cNvPr id="52228" name="灯片编号占位符 3">
            <a:extLst>
              <a:ext uri="{FF2B5EF4-FFF2-40B4-BE49-F238E27FC236}">
                <a16:creationId xmlns:a16="http://schemas.microsoft.com/office/drawing/2014/main" id="{D118B436-4A5A-463E-8612-E8B530783E5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2C181EA-9C64-460C-BB30-D83692C4E61C}" type="slidenum">
              <a:rPr lang="zh-CN" altLang="en-US" sz="1400">
                <a:latin typeface="Arial" panose="020B0604020202020204" pitchFamily="34" charset="0"/>
              </a:rPr>
              <a:pPr>
                <a:spcBef>
                  <a:spcPct val="0"/>
                </a:spcBef>
                <a:buFontTx/>
                <a:buNone/>
              </a:pPr>
              <a:t>42</a:t>
            </a:fld>
            <a:endParaRPr lang="en-US" altLang="zh-CN" sz="1400">
              <a:latin typeface="Arial" panose="020B0604020202020204" pitchFamily="34" charset="0"/>
            </a:endParaRPr>
          </a:p>
        </p:txBody>
      </p:sp>
      <p:sp>
        <p:nvSpPr>
          <p:cNvPr id="9" name="椭圆 8">
            <a:extLst>
              <a:ext uri="{FF2B5EF4-FFF2-40B4-BE49-F238E27FC236}">
                <a16:creationId xmlns:a16="http://schemas.microsoft.com/office/drawing/2014/main" id="{73FFE13C-1D09-410E-BE26-E5C82598513F}"/>
              </a:ext>
            </a:extLst>
          </p:cNvPr>
          <p:cNvSpPr>
            <a:spLocks noChangeArrowheads="1"/>
          </p:cNvSpPr>
          <p:nvPr/>
        </p:nvSpPr>
        <p:spPr bwMode="auto">
          <a:xfrm>
            <a:off x="5815013" y="1169988"/>
            <a:ext cx="2351087" cy="2438400"/>
          </a:xfrm>
          <a:prstGeom prst="ellipse">
            <a:avLst/>
          </a:prstGeom>
          <a:solidFill>
            <a:schemeClr val="accent1"/>
          </a:solidFill>
          <a:ln w="12700" algn="ctr">
            <a:solidFill>
              <a:schemeClr val="tx1"/>
            </a:solidFill>
            <a:miter lim="800000"/>
            <a:headEnd/>
            <a:tailEnd/>
          </a:ln>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52230" name="日期占位符 1">
            <a:extLst>
              <a:ext uri="{FF2B5EF4-FFF2-40B4-BE49-F238E27FC236}">
                <a16:creationId xmlns:a16="http://schemas.microsoft.com/office/drawing/2014/main" id="{485F8F20-DD6E-4DCB-BD01-4B0299B35A3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C143467-693B-4D41-802D-C8F7AD16767E}"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8" name="Picture 6" descr="hue6">
            <a:extLst>
              <a:ext uri="{FF2B5EF4-FFF2-40B4-BE49-F238E27FC236}">
                <a16:creationId xmlns:a16="http://schemas.microsoft.com/office/drawing/2014/main" id="{EBC453A3-65B6-4069-B67A-5CB885129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3886200"/>
            <a:ext cx="269557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20BE3CEA-8C77-4CF4-8CFA-E2C3AD623409}"/>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课程内容</a:t>
            </a:r>
            <a:endParaRPr lang="zh-CN" altLang="en-US" dirty="0">
              <a:ea typeface="宋体" panose="02010600030101010101" pitchFamily="2" charset="-122"/>
            </a:endParaRPr>
          </a:p>
        </p:txBody>
      </p:sp>
      <p:sp>
        <p:nvSpPr>
          <p:cNvPr id="29699" name="内容占位符 2">
            <a:extLst>
              <a:ext uri="{FF2B5EF4-FFF2-40B4-BE49-F238E27FC236}">
                <a16:creationId xmlns:a16="http://schemas.microsoft.com/office/drawing/2014/main" id="{BEA1F2CC-598B-48CE-AD1E-9FBA64AFCDB7}"/>
              </a:ext>
            </a:extLst>
          </p:cNvPr>
          <p:cNvSpPr>
            <a:spLocks noGrp="1"/>
          </p:cNvSpPr>
          <p:nvPr>
            <p:ph idx="1"/>
          </p:nvPr>
        </p:nvSpPr>
        <p:spPr/>
        <p:txBody>
          <a:bodyPr/>
          <a:lstStyle/>
          <a:p>
            <a:r>
              <a:rPr lang="zh-CN" altLang="en-US" dirty="0">
                <a:ea typeface="宋体" panose="02010600030101010101" pitchFamily="2" charset="-122"/>
              </a:rPr>
              <a:t>显示二维基本图形</a:t>
            </a:r>
            <a:r>
              <a:rPr lang="en-US" altLang="zh-CN" dirty="0">
                <a:ea typeface="宋体" panose="02010600030101010101" pitchFamily="2" charset="-122"/>
              </a:rPr>
              <a:t>?</a:t>
            </a:r>
          </a:p>
          <a:p>
            <a:pPr lvl="1" eaLnBrk="1" hangingPunct="1"/>
            <a:r>
              <a:rPr lang="zh-CN" altLang="en-US" dirty="0">
                <a:ea typeface="宋体" panose="02010600030101010101" pitchFamily="2" charset="-122"/>
              </a:rPr>
              <a:t>原理</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技术</a:t>
            </a:r>
          </a:p>
          <a:p>
            <a:r>
              <a:rPr lang="zh-CN" altLang="en-US" dirty="0">
                <a:ea typeface="宋体" panose="02010600030101010101" pitchFamily="2" charset="-122"/>
              </a:rPr>
              <a:t>具体内容</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直线</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区域</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字符</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二维变换</a:t>
            </a:r>
          </a:p>
          <a:p>
            <a:endParaRPr lang="en-US" altLang="zh-CN" dirty="0">
              <a:ea typeface="宋体" panose="02010600030101010101" pitchFamily="2" charset="-122"/>
            </a:endParaRPr>
          </a:p>
        </p:txBody>
      </p:sp>
      <p:sp>
        <p:nvSpPr>
          <p:cNvPr id="55300" name="灯片编号占位符 3">
            <a:extLst>
              <a:ext uri="{FF2B5EF4-FFF2-40B4-BE49-F238E27FC236}">
                <a16:creationId xmlns:a16="http://schemas.microsoft.com/office/drawing/2014/main" id="{0FE0A365-6924-42D8-BB5E-7AD6ABE783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A6B0C8D-FCF0-468C-9978-12887A1E099A}" type="slidenum">
              <a:rPr lang="zh-CN" altLang="en-US" sz="1400">
                <a:latin typeface="Arial" panose="020B0604020202020204" pitchFamily="34" charset="0"/>
              </a:rPr>
              <a:pPr>
                <a:spcBef>
                  <a:spcPct val="0"/>
                </a:spcBef>
                <a:buFontTx/>
                <a:buNone/>
              </a:pPr>
              <a:t>43</a:t>
            </a:fld>
            <a:endParaRPr lang="en-US" altLang="zh-CN" sz="1400">
              <a:latin typeface="Arial" panose="020B0604020202020204" pitchFamily="34" charset="0"/>
            </a:endParaRPr>
          </a:p>
        </p:txBody>
      </p:sp>
      <p:cxnSp>
        <p:nvCxnSpPr>
          <p:cNvPr id="7" name="直接连接符 6">
            <a:extLst>
              <a:ext uri="{FF2B5EF4-FFF2-40B4-BE49-F238E27FC236}">
                <a16:creationId xmlns:a16="http://schemas.microsoft.com/office/drawing/2014/main" id="{5E37F4D9-4ED4-4303-AFBC-8D202C8BBA7E}"/>
              </a:ext>
            </a:extLst>
          </p:cNvPr>
          <p:cNvCxnSpPr>
            <a:cxnSpLocks noChangeShapeType="1"/>
          </p:cNvCxnSpPr>
          <p:nvPr/>
        </p:nvCxnSpPr>
        <p:spPr bwMode="auto">
          <a:xfrm rot="5400000" flipH="1" flipV="1">
            <a:off x="3924300" y="1638300"/>
            <a:ext cx="2362200" cy="1828800"/>
          </a:xfrm>
          <a:prstGeom prst="line">
            <a:avLst/>
          </a:prstGeom>
          <a:noFill/>
          <a:ln w="12700" algn="ctr">
            <a:solidFill>
              <a:schemeClr val="tx1"/>
            </a:solidFill>
            <a:miter lim="800000"/>
            <a:headEnd/>
            <a:tailEnd/>
          </a:ln>
          <a:extLst>
            <a:ext uri="{909E8E84-426E-40DD-AFC4-6F175D3DCCD1}">
              <a14:hiddenFill xmlns:a14="http://schemas.microsoft.com/office/drawing/2010/main">
                <a:noFill/>
              </a14:hiddenFill>
            </a:ext>
          </a:extLst>
        </p:spPr>
      </p:cxnSp>
      <p:sp>
        <p:nvSpPr>
          <p:cNvPr id="9" name="椭圆 8">
            <a:extLst>
              <a:ext uri="{FF2B5EF4-FFF2-40B4-BE49-F238E27FC236}">
                <a16:creationId xmlns:a16="http://schemas.microsoft.com/office/drawing/2014/main" id="{51BF43ED-2E91-4438-89BA-E95F61EEB321}"/>
              </a:ext>
            </a:extLst>
          </p:cNvPr>
          <p:cNvSpPr>
            <a:spLocks noChangeArrowheads="1"/>
          </p:cNvSpPr>
          <p:nvPr/>
        </p:nvSpPr>
        <p:spPr bwMode="auto">
          <a:xfrm>
            <a:off x="5257800" y="3810000"/>
            <a:ext cx="2351088" cy="2438400"/>
          </a:xfrm>
          <a:prstGeom prst="ellipse">
            <a:avLst/>
          </a:prstGeom>
          <a:solidFill>
            <a:schemeClr val="accent1"/>
          </a:solidFill>
          <a:ln w="12700" algn="ctr">
            <a:solidFill>
              <a:schemeClr val="tx1"/>
            </a:solidFill>
            <a:miter lim="800000"/>
            <a:headEnd/>
            <a:tailEnd/>
          </a:ln>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55303" name="日期占位符 1">
            <a:extLst>
              <a:ext uri="{FF2B5EF4-FFF2-40B4-BE49-F238E27FC236}">
                <a16:creationId xmlns:a16="http://schemas.microsoft.com/office/drawing/2014/main" id="{75496C38-F1C3-414C-B3CF-8F389060777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7B27E72-644B-4240-BAB6-14B34AA0F4CE}"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9699">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6475EDD3-1072-4378-9DFA-49B85FF5830D}"/>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课程内容</a:t>
            </a:r>
            <a:endParaRPr lang="zh-CN" altLang="en-US" dirty="0">
              <a:ea typeface="宋体" panose="02010600030101010101" pitchFamily="2" charset="-122"/>
            </a:endParaRPr>
          </a:p>
        </p:txBody>
      </p:sp>
      <p:sp>
        <p:nvSpPr>
          <p:cNvPr id="30723" name="内容占位符 2">
            <a:extLst>
              <a:ext uri="{FF2B5EF4-FFF2-40B4-BE49-F238E27FC236}">
                <a16:creationId xmlns:a16="http://schemas.microsoft.com/office/drawing/2014/main" id="{32459C3B-E079-4822-9AF0-71E949DF2C85}"/>
              </a:ext>
            </a:extLst>
          </p:cNvPr>
          <p:cNvSpPr>
            <a:spLocks noGrp="1"/>
          </p:cNvSpPr>
          <p:nvPr>
            <p:ph idx="1"/>
          </p:nvPr>
        </p:nvSpPr>
        <p:spPr/>
        <p:txBody>
          <a:bodyPr/>
          <a:lstStyle/>
          <a:p>
            <a:r>
              <a:rPr lang="zh-CN" altLang="en-US" dirty="0">
                <a:ea typeface="宋体" panose="02010600030101010101" pitchFamily="2" charset="-122"/>
              </a:rPr>
              <a:t>显示三维图形</a:t>
            </a:r>
            <a:r>
              <a:rPr lang="en-US" altLang="zh-CN" dirty="0">
                <a:ea typeface="宋体" panose="02010600030101010101" pitchFamily="2" charset="-122"/>
              </a:rPr>
              <a:t>?</a:t>
            </a:r>
          </a:p>
          <a:p>
            <a:pPr lvl="1" eaLnBrk="1" hangingPunct="1"/>
            <a:r>
              <a:rPr lang="zh-CN" altLang="en-US" dirty="0">
                <a:ea typeface="宋体" panose="02010600030101010101" pitchFamily="2" charset="-122"/>
              </a:rPr>
              <a:t>原理算法技术</a:t>
            </a:r>
          </a:p>
          <a:p>
            <a:r>
              <a:rPr lang="zh-CN" altLang="en-US" dirty="0">
                <a:ea typeface="宋体" panose="02010600030101010101" pitchFamily="2" charset="-122"/>
              </a:rPr>
              <a:t>具体内容</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三维物体表示</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三维显示原理</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三维几何变换</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投影变换</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裁剪与消隐</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真实感</a:t>
            </a:r>
          </a:p>
          <a:p>
            <a:endParaRPr lang="en-US" altLang="zh-CN" dirty="0">
              <a:ea typeface="宋体" panose="02010600030101010101" pitchFamily="2" charset="-122"/>
            </a:endParaRPr>
          </a:p>
        </p:txBody>
      </p:sp>
      <p:sp>
        <p:nvSpPr>
          <p:cNvPr id="56324" name="灯片编号占位符 3">
            <a:extLst>
              <a:ext uri="{FF2B5EF4-FFF2-40B4-BE49-F238E27FC236}">
                <a16:creationId xmlns:a16="http://schemas.microsoft.com/office/drawing/2014/main" id="{F7E5002D-71B0-4AF2-A93E-7B2F7B3855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9185CF3-E36D-44C3-8F50-B6D6C9CD3DEB}" type="slidenum">
              <a:rPr lang="zh-CN" altLang="en-US" sz="1400">
                <a:latin typeface="Arial" panose="020B0604020202020204" pitchFamily="34" charset="0"/>
              </a:rPr>
              <a:pPr>
                <a:spcBef>
                  <a:spcPct val="0"/>
                </a:spcBef>
                <a:buFontTx/>
                <a:buNone/>
              </a:pPr>
              <a:t>44</a:t>
            </a:fld>
            <a:endParaRPr lang="en-US" altLang="zh-CN" sz="1400">
              <a:latin typeface="Arial" panose="020B0604020202020204" pitchFamily="34" charset="0"/>
            </a:endParaRPr>
          </a:p>
        </p:txBody>
      </p:sp>
      <p:pic>
        <p:nvPicPr>
          <p:cNvPr id="10" name="Picture 4" descr="hue4">
            <a:extLst>
              <a:ext uri="{FF2B5EF4-FFF2-40B4-BE49-F238E27FC236}">
                <a16:creationId xmlns:a16="http://schemas.microsoft.com/office/drawing/2014/main" id="{C21A8BD2-A5DB-4BF5-A0F0-22D7517BC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850" y="3840163"/>
            <a:ext cx="277177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hue6">
            <a:extLst>
              <a:ext uri="{FF2B5EF4-FFF2-40B4-BE49-F238E27FC236}">
                <a16:creationId xmlns:a16="http://schemas.microsoft.com/office/drawing/2014/main" id="{049CE746-89DC-4977-8BC5-553756B22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8050" y="1066800"/>
            <a:ext cx="269557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ue2">
            <a:extLst>
              <a:ext uri="{FF2B5EF4-FFF2-40B4-BE49-F238E27FC236}">
                <a16:creationId xmlns:a16="http://schemas.microsoft.com/office/drawing/2014/main" id="{E1B61B1F-7BDE-4E36-A0C0-9CBB77E85F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00" y="1128713"/>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hue3">
            <a:extLst>
              <a:ext uri="{FF2B5EF4-FFF2-40B4-BE49-F238E27FC236}">
                <a16:creationId xmlns:a16="http://schemas.microsoft.com/office/drawing/2014/main" id="{3B085D47-5622-46E5-9C4A-74C9650B80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393065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日期占位符 1">
            <a:extLst>
              <a:ext uri="{FF2B5EF4-FFF2-40B4-BE49-F238E27FC236}">
                <a16:creationId xmlns:a16="http://schemas.microsoft.com/office/drawing/2014/main" id="{A56AAC2A-7D31-4413-80F7-BA99DD9784C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29FE6F5-031F-46B0-AA1B-79334819A580}"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linds(horizontal)">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6475EDD3-1072-4378-9DFA-49B85FF5830D}"/>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课程内容</a:t>
            </a:r>
            <a:endParaRPr lang="zh-CN" altLang="en-US" dirty="0">
              <a:ea typeface="宋体" panose="02010600030101010101" pitchFamily="2" charset="-122"/>
            </a:endParaRPr>
          </a:p>
        </p:txBody>
      </p:sp>
      <p:sp>
        <p:nvSpPr>
          <p:cNvPr id="30723" name="内容占位符 2">
            <a:extLst>
              <a:ext uri="{FF2B5EF4-FFF2-40B4-BE49-F238E27FC236}">
                <a16:creationId xmlns:a16="http://schemas.microsoft.com/office/drawing/2014/main" id="{32459C3B-E079-4822-9AF0-71E949DF2C85}"/>
              </a:ext>
            </a:extLst>
          </p:cNvPr>
          <p:cNvSpPr>
            <a:spLocks noGrp="1"/>
          </p:cNvSpPr>
          <p:nvPr>
            <p:ph idx="1"/>
          </p:nvPr>
        </p:nvSpPr>
        <p:spPr/>
        <p:txBody>
          <a:bodyPr/>
          <a:lstStyle/>
          <a:p>
            <a:r>
              <a:rPr lang="zh-CN" altLang="en-US" dirty="0">
                <a:ea typeface="宋体" panose="02010600030101010101" pitchFamily="2" charset="-122"/>
              </a:rPr>
              <a:t>编程和实验</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Windows</a:t>
            </a:r>
            <a:r>
              <a:rPr lang="zh-CN" altLang="en-US" dirty="0">
                <a:ea typeface="宋体" panose="02010600030101010101" pitchFamily="2" charset="-122"/>
              </a:rPr>
              <a:t>操作系统</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VS2010</a:t>
            </a:r>
            <a:r>
              <a:rPr lang="zh-CN" altLang="en-US" dirty="0">
                <a:ea typeface="宋体" panose="02010600030101010101" pitchFamily="2" charset="-122"/>
              </a:rPr>
              <a:t>以上</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OpenGL</a:t>
            </a:r>
          </a:p>
          <a:p>
            <a:pPr lvl="1" eaLnBrk="1" hangingPunct="1"/>
            <a:r>
              <a:rPr lang="zh-CN" altLang="en-US" dirty="0">
                <a:ea typeface="宋体" panose="02010600030101010101" pitchFamily="2" charset="-122"/>
              </a:rPr>
              <a:t>控制台应用程序和</a:t>
            </a:r>
            <a:r>
              <a:rPr lang="en-US" altLang="zh-CN" dirty="0">
                <a:ea typeface="宋体" panose="02010600030101010101" pitchFamily="2" charset="-122"/>
              </a:rPr>
              <a:t>MFC</a:t>
            </a:r>
            <a:r>
              <a:rPr lang="zh-CN" altLang="en-US" dirty="0">
                <a:ea typeface="宋体" panose="02010600030101010101" pitchFamily="2" charset="-122"/>
              </a:rPr>
              <a:t>应用程序</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常规配置的计算机即可，无需专门的图形硬件</a:t>
            </a:r>
          </a:p>
        </p:txBody>
      </p:sp>
      <p:sp>
        <p:nvSpPr>
          <p:cNvPr id="56324" name="灯片编号占位符 3">
            <a:extLst>
              <a:ext uri="{FF2B5EF4-FFF2-40B4-BE49-F238E27FC236}">
                <a16:creationId xmlns:a16="http://schemas.microsoft.com/office/drawing/2014/main" id="{F7E5002D-71B0-4AF2-A93E-7B2F7B3855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9185CF3-E36D-44C3-8F50-B6D6C9CD3DEB}" type="slidenum">
              <a:rPr lang="zh-CN" altLang="en-US" sz="1400">
                <a:latin typeface="Arial" panose="020B0604020202020204" pitchFamily="34" charset="0"/>
              </a:rPr>
              <a:pPr>
                <a:spcBef>
                  <a:spcPct val="0"/>
                </a:spcBef>
                <a:buFontTx/>
                <a:buNone/>
              </a:pPr>
              <a:t>45</a:t>
            </a:fld>
            <a:endParaRPr lang="en-US" altLang="zh-CN" sz="1400">
              <a:latin typeface="Arial" panose="020B0604020202020204" pitchFamily="34" charset="0"/>
            </a:endParaRPr>
          </a:p>
        </p:txBody>
      </p:sp>
      <p:sp>
        <p:nvSpPr>
          <p:cNvPr id="56329" name="日期占位符 1">
            <a:extLst>
              <a:ext uri="{FF2B5EF4-FFF2-40B4-BE49-F238E27FC236}">
                <a16:creationId xmlns:a16="http://schemas.microsoft.com/office/drawing/2014/main" id="{A56AAC2A-7D31-4413-80F7-BA99DD9784C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29FE6F5-031F-46B0-AA1B-79334819A580}"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Tree>
    <p:custDataLst>
      <p:tags r:id="rId1"/>
    </p:custDataLst>
    <p:extLst>
      <p:ext uri="{BB962C8B-B14F-4D97-AF65-F5344CB8AC3E}">
        <p14:creationId xmlns:p14="http://schemas.microsoft.com/office/powerpoint/2010/main" val="114846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AC4E5E98-7F72-4A74-AF63-E7AE211598C7}"/>
              </a:ext>
            </a:extLst>
          </p:cNvPr>
          <p:cNvSpPr>
            <a:spLocks noGrp="1"/>
          </p:cNvSpPr>
          <p:nvPr>
            <p:ph type="title"/>
          </p:nvPr>
        </p:nvSpPr>
        <p:spPr/>
        <p:txBody>
          <a:bodyPr/>
          <a:lstStyle/>
          <a:p>
            <a:r>
              <a:rPr lang="zh-CN" altLang="en-US">
                <a:latin typeface="宋体" panose="02010600030101010101" pitchFamily="2" charset="-122"/>
                <a:ea typeface="宋体" panose="02010600030101010101" pitchFamily="2" charset="-122"/>
              </a:rPr>
              <a:t>教材</a:t>
            </a:r>
            <a:endParaRPr lang="zh-CN" altLang="en-US">
              <a:ea typeface="宋体" panose="02010600030101010101" pitchFamily="2" charset="-122"/>
            </a:endParaRPr>
          </a:p>
        </p:txBody>
      </p:sp>
      <p:sp>
        <p:nvSpPr>
          <p:cNvPr id="7171" name="灯片编号占位符 3">
            <a:extLst>
              <a:ext uri="{FF2B5EF4-FFF2-40B4-BE49-F238E27FC236}">
                <a16:creationId xmlns:a16="http://schemas.microsoft.com/office/drawing/2014/main" id="{E826DC9D-FBC9-4D51-B468-691ED8DD04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53E3F08-03F1-42F3-A76A-A87FB8B2E088}" type="slidenum">
              <a:rPr lang="zh-CN" altLang="en-US" sz="1400">
                <a:latin typeface="Arial" panose="020B0604020202020204" pitchFamily="34" charset="0"/>
              </a:rPr>
              <a:pPr>
                <a:spcBef>
                  <a:spcPct val="0"/>
                </a:spcBef>
                <a:buFontTx/>
                <a:buNone/>
              </a:pPr>
              <a:t>46</a:t>
            </a:fld>
            <a:endParaRPr lang="en-US" altLang="zh-CN" sz="1400">
              <a:latin typeface="Arial" panose="020B0604020202020204" pitchFamily="34" charset="0"/>
            </a:endParaRPr>
          </a:p>
        </p:txBody>
      </p:sp>
      <p:sp>
        <p:nvSpPr>
          <p:cNvPr id="4101" name="Rectangle 24">
            <a:extLst>
              <a:ext uri="{FF2B5EF4-FFF2-40B4-BE49-F238E27FC236}">
                <a16:creationId xmlns:a16="http://schemas.microsoft.com/office/drawing/2014/main" id="{CE48987A-532A-41C7-B6C0-DA62BA9ABF0F}"/>
              </a:ext>
            </a:extLst>
          </p:cNvPr>
          <p:cNvSpPr>
            <a:spLocks noChangeArrowheads="1"/>
          </p:cNvSpPr>
          <p:nvPr/>
        </p:nvSpPr>
        <p:spPr bwMode="auto">
          <a:xfrm>
            <a:off x="247650" y="1082675"/>
            <a:ext cx="5105400" cy="451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10000"/>
              </a:lnSpc>
              <a:spcBef>
                <a:spcPct val="0"/>
              </a:spcBef>
              <a:buFontTx/>
              <a:buNone/>
            </a:pPr>
            <a:r>
              <a:rPr lang="zh-CN" altLang="en-US" sz="2400" b="1" dirty="0">
                <a:solidFill>
                  <a:srgbClr val="000000"/>
                </a:solidFill>
                <a:latin typeface="宋体" panose="02010600030101010101" pitchFamily="2" charset="-122"/>
                <a:ea typeface="宋体" panose="02010600030101010101" pitchFamily="2" charset="-122"/>
              </a:rPr>
              <a:t>教材：</a:t>
            </a:r>
            <a:endParaRPr lang="en-US" altLang="zh-CN" sz="2400" b="1" dirty="0">
              <a:solidFill>
                <a:srgbClr val="000000"/>
              </a:solidFill>
              <a:latin typeface="宋体" panose="02010600030101010101" pitchFamily="2" charset="-122"/>
              <a:ea typeface="宋体" panose="02010600030101010101" pitchFamily="2" charset="-122"/>
            </a:endParaRPr>
          </a:p>
          <a:p>
            <a:pPr eaLnBrk="1" hangingPunct="1">
              <a:lnSpc>
                <a:spcPct val="110000"/>
              </a:lnSpc>
              <a:spcBef>
                <a:spcPct val="0"/>
              </a:spcBef>
              <a:buFontTx/>
              <a:buNone/>
            </a:pPr>
            <a:r>
              <a:rPr lang="zh-CN" altLang="en-US" sz="2400" dirty="0">
                <a:solidFill>
                  <a:srgbClr val="000000"/>
                </a:solidFill>
                <a:latin typeface="宋体" panose="02010600030101010101" pitchFamily="2" charset="-122"/>
                <a:ea typeface="宋体" panose="02010600030101010101" pitchFamily="2" charset="-122"/>
              </a:rPr>
              <a:t>徐文鹏等，计算机图形学基础（第</a:t>
            </a:r>
            <a:r>
              <a:rPr lang="en-US" altLang="zh-CN" sz="2400" dirty="0">
                <a:solidFill>
                  <a:srgbClr val="000000"/>
                </a:solidFill>
                <a:latin typeface="宋体" panose="02010600030101010101" pitchFamily="2" charset="-122"/>
                <a:ea typeface="宋体" panose="02010600030101010101" pitchFamily="2" charset="-122"/>
              </a:rPr>
              <a:t>2</a:t>
            </a:r>
            <a:r>
              <a:rPr lang="zh-CN" altLang="en-US" sz="2400" dirty="0">
                <a:solidFill>
                  <a:srgbClr val="000000"/>
                </a:solidFill>
                <a:latin typeface="宋体" panose="02010600030101010101" pitchFamily="2" charset="-122"/>
                <a:ea typeface="宋体" panose="02010600030101010101" pitchFamily="2" charset="-122"/>
              </a:rPr>
              <a:t>版），</a:t>
            </a:r>
          </a:p>
          <a:p>
            <a:pPr eaLnBrk="1" hangingPunct="1">
              <a:lnSpc>
                <a:spcPct val="110000"/>
              </a:lnSpc>
              <a:spcBef>
                <a:spcPct val="0"/>
              </a:spcBef>
              <a:buFontTx/>
              <a:buNone/>
            </a:pPr>
            <a:r>
              <a:rPr lang="zh-CN" altLang="en-US" sz="2400" dirty="0">
                <a:solidFill>
                  <a:srgbClr val="000000"/>
                </a:solidFill>
                <a:latin typeface="宋体" panose="02010600030101010101" pitchFamily="2" charset="-122"/>
                <a:ea typeface="宋体" panose="02010600030101010101" pitchFamily="2" charset="-122"/>
              </a:rPr>
              <a:t>  清华大学出版社，</a:t>
            </a:r>
            <a:r>
              <a:rPr lang="en-US" altLang="zh-CN" sz="2400" dirty="0">
                <a:solidFill>
                  <a:srgbClr val="000000"/>
                </a:solidFill>
                <a:latin typeface="宋体" panose="02010600030101010101" pitchFamily="2" charset="-122"/>
                <a:ea typeface="宋体" panose="02010600030101010101" pitchFamily="2" charset="-122"/>
              </a:rPr>
              <a:t>2020</a:t>
            </a:r>
          </a:p>
          <a:p>
            <a:pPr eaLnBrk="1" hangingPunct="1">
              <a:lnSpc>
                <a:spcPct val="110000"/>
              </a:lnSpc>
              <a:spcBef>
                <a:spcPct val="0"/>
              </a:spcBef>
              <a:buFontTx/>
              <a:buNone/>
            </a:pPr>
            <a:endParaRPr lang="en-US" altLang="zh-CN" sz="2400" dirty="0">
              <a:solidFill>
                <a:srgbClr val="000000"/>
              </a:solidFill>
              <a:latin typeface="宋体" panose="02010600030101010101" pitchFamily="2" charset="-122"/>
              <a:ea typeface="宋体" panose="02010600030101010101" pitchFamily="2" charset="-122"/>
            </a:endParaRPr>
          </a:p>
          <a:p>
            <a:pPr eaLnBrk="1" hangingPunct="1">
              <a:lnSpc>
                <a:spcPct val="110000"/>
              </a:lnSpc>
              <a:spcBef>
                <a:spcPct val="0"/>
              </a:spcBef>
              <a:buFontTx/>
              <a:buNone/>
            </a:pPr>
            <a:r>
              <a:rPr lang="zh-CN" altLang="en-US" sz="2400" b="1" dirty="0">
                <a:solidFill>
                  <a:srgbClr val="000000"/>
                </a:solidFill>
                <a:latin typeface="宋体" panose="02010600030101010101" pitchFamily="2" charset="-122"/>
                <a:ea typeface="宋体" panose="02010600030101010101" pitchFamily="2" charset="-122"/>
              </a:rPr>
              <a:t>参考教材：</a:t>
            </a:r>
            <a:endParaRPr lang="en-US" altLang="zh-CN" sz="2400" b="1" dirty="0">
              <a:solidFill>
                <a:srgbClr val="000000"/>
              </a:solidFill>
              <a:latin typeface="宋体" panose="02010600030101010101" pitchFamily="2" charset="-122"/>
              <a:ea typeface="宋体" panose="02010600030101010101" pitchFamily="2" charset="-122"/>
            </a:endParaRPr>
          </a:p>
          <a:p>
            <a:pPr eaLnBrk="1" hangingPunct="1">
              <a:lnSpc>
                <a:spcPct val="110000"/>
              </a:lnSpc>
              <a:spcBef>
                <a:spcPct val="0"/>
              </a:spcBef>
              <a:buFontTx/>
              <a:buNone/>
            </a:pPr>
            <a:r>
              <a:rPr lang="en-US" altLang="zh-CN" sz="2400" dirty="0">
                <a:solidFill>
                  <a:srgbClr val="000000"/>
                </a:solidFill>
                <a:latin typeface="宋体" panose="02010600030101010101" pitchFamily="2" charset="-122"/>
                <a:ea typeface="宋体" panose="02010600030101010101" pitchFamily="2" charset="-122"/>
              </a:rPr>
              <a:t>1.Angel</a:t>
            </a:r>
            <a:r>
              <a:rPr lang="zh-CN" altLang="en-US" sz="2400" dirty="0">
                <a:solidFill>
                  <a:srgbClr val="000000"/>
                </a:solidFill>
                <a:latin typeface="宋体" panose="02010600030101010101" pitchFamily="2" charset="-122"/>
                <a:ea typeface="宋体" panose="02010600030101010101" pitchFamily="2" charset="-122"/>
              </a:rPr>
              <a:t>等，交互式计算机图形学（第七版），电子工业出版社，</a:t>
            </a:r>
            <a:r>
              <a:rPr lang="en-US" altLang="zh-CN" sz="2400" dirty="0">
                <a:solidFill>
                  <a:srgbClr val="000000"/>
                </a:solidFill>
                <a:latin typeface="宋体" panose="02010600030101010101" pitchFamily="2" charset="-122"/>
                <a:ea typeface="宋体" panose="02010600030101010101" pitchFamily="2" charset="-122"/>
              </a:rPr>
              <a:t>2016</a:t>
            </a:r>
          </a:p>
          <a:p>
            <a:pPr eaLnBrk="1" hangingPunct="1">
              <a:lnSpc>
                <a:spcPct val="110000"/>
              </a:lnSpc>
              <a:spcBef>
                <a:spcPct val="0"/>
              </a:spcBef>
              <a:buFontTx/>
              <a:buNone/>
            </a:pPr>
            <a:r>
              <a:rPr lang="en-US" altLang="zh-CN" sz="2400" dirty="0">
                <a:solidFill>
                  <a:srgbClr val="000000"/>
                </a:solidFill>
                <a:latin typeface="宋体" panose="02010600030101010101" pitchFamily="2" charset="-122"/>
                <a:ea typeface="宋体" panose="02010600030101010101" pitchFamily="2" charset="-122"/>
              </a:rPr>
              <a:t>2.</a:t>
            </a:r>
            <a:r>
              <a:rPr lang="zh-CN" altLang="en-US" sz="2400" dirty="0">
                <a:solidFill>
                  <a:srgbClr val="000000"/>
                </a:solidFill>
                <a:latin typeface="宋体" panose="02010600030101010101" pitchFamily="2" charset="-122"/>
                <a:ea typeface="宋体" panose="02010600030101010101" pitchFamily="2" charset="-122"/>
              </a:rPr>
              <a:t> </a:t>
            </a:r>
            <a:r>
              <a:rPr lang="en-US" altLang="zh-CN" sz="2400" dirty="0">
                <a:solidFill>
                  <a:srgbClr val="000000"/>
                </a:solidFill>
                <a:latin typeface="宋体" panose="02010600030101010101" pitchFamily="2" charset="-122"/>
                <a:ea typeface="宋体" panose="02010600030101010101" pitchFamily="2" charset="-122"/>
              </a:rPr>
              <a:t>David </a:t>
            </a:r>
            <a:r>
              <a:rPr lang="en-US" altLang="zh-CN" sz="2400" dirty="0" err="1">
                <a:solidFill>
                  <a:srgbClr val="000000"/>
                </a:solidFill>
                <a:latin typeface="宋体" panose="02010600030101010101" pitchFamily="2" charset="-122"/>
                <a:ea typeface="宋体" panose="02010600030101010101" pitchFamily="2" charset="-122"/>
              </a:rPr>
              <a:t>F.Rogers</a:t>
            </a:r>
            <a:r>
              <a:rPr lang="zh-CN" altLang="en-US" sz="2400" dirty="0">
                <a:solidFill>
                  <a:srgbClr val="000000"/>
                </a:solidFill>
                <a:latin typeface="宋体" panose="02010600030101010101" pitchFamily="2" charset="-122"/>
                <a:ea typeface="宋体" panose="02010600030101010101" pitchFamily="2" charset="-122"/>
              </a:rPr>
              <a:t>，计算机图形</a:t>
            </a:r>
          </a:p>
          <a:p>
            <a:pPr eaLnBrk="1" hangingPunct="1">
              <a:lnSpc>
                <a:spcPct val="110000"/>
              </a:lnSpc>
              <a:spcBef>
                <a:spcPct val="0"/>
              </a:spcBef>
              <a:buFontTx/>
              <a:buNone/>
            </a:pPr>
            <a:r>
              <a:rPr lang="zh-CN" altLang="en-US" sz="2400" dirty="0">
                <a:solidFill>
                  <a:srgbClr val="000000"/>
                </a:solidFill>
                <a:latin typeface="宋体" panose="02010600030101010101" pitchFamily="2" charset="-122"/>
                <a:ea typeface="宋体" panose="02010600030101010101" pitchFamily="2" charset="-122"/>
              </a:rPr>
              <a:t>  学算法基础，机械工业出版社，</a:t>
            </a:r>
            <a:r>
              <a:rPr lang="en-US" altLang="zh-CN" sz="2400" dirty="0">
                <a:solidFill>
                  <a:srgbClr val="000000"/>
                </a:solidFill>
                <a:latin typeface="宋体" panose="02010600030101010101" pitchFamily="2" charset="-122"/>
                <a:ea typeface="宋体" panose="02010600030101010101" pitchFamily="2" charset="-122"/>
              </a:rPr>
              <a:t>2002</a:t>
            </a:r>
          </a:p>
        </p:txBody>
      </p:sp>
      <p:sp>
        <p:nvSpPr>
          <p:cNvPr id="7173" name="日期占位符 1">
            <a:extLst>
              <a:ext uri="{FF2B5EF4-FFF2-40B4-BE49-F238E27FC236}">
                <a16:creationId xmlns:a16="http://schemas.microsoft.com/office/drawing/2014/main" id="{AFE497C2-57D3-42BB-932C-5ABACDB0E28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47D9266-8839-48C7-9802-7BC667B948AF}"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2" name="图片 1">
            <a:extLst>
              <a:ext uri="{FF2B5EF4-FFF2-40B4-BE49-F238E27FC236}">
                <a16:creationId xmlns:a16="http://schemas.microsoft.com/office/drawing/2014/main" id="{683646AF-6559-43EF-AFD5-ECFB9BB12E6C}"/>
              </a:ext>
            </a:extLst>
          </p:cNvPr>
          <p:cNvPicPr>
            <a:picLocks noChangeAspect="1"/>
          </p:cNvPicPr>
          <p:nvPr/>
        </p:nvPicPr>
        <p:blipFill>
          <a:blip r:embed="rId2"/>
          <a:stretch>
            <a:fillRect/>
          </a:stretch>
        </p:blipFill>
        <p:spPr>
          <a:xfrm>
            <a:off x="5672701" y="1116203"/>
            <a:ext cx="2989715" cy="4327525"/>
          </a:xfrm>
          <a:prstGeom prst="rect">
            <a:avLst/>
          </a:prstGeom>
        </p:spPr>
      </p:pic>
    </p:spTree>
    <p:extLst>
      <p:ext uri="{BB962C8B-B14F-4D97-AF65-F5344CB8AC3E}">
        <p14:creationId xmlns:p14="http://schemas.microsoft.com/office/powerpoint/2010/main" val="1302362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277FAB36-5681-4ED1-830F-A4DD0D965C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97A5BF2-7CF8-4099-8C62-15069771C36A}" type="slidenum">
              <a:rPr lang="zh-CN" altLang="en-US" sz="1400">
                <a:latin typeface="Arial" panose="020B0604020202020204" pitchFamily="34" charset="0"/>
              </a:rPr>
              <a:pPr>
                <a:spcBef>
                  <a:spcPct val="0"/>
                </a:spcBef>
                <a:buFontTx/>
                <a:buNone/>
              </a:pPr>
              <a:t>47</a:t>
            </a:fld>
            <a:endParaRPr lang="en-US" altLang="zh-CN" sz="1400">
              <a:latin typeface="Arial" panose="020B0604020202020204" pitchFamily="34" charset="0"/>
            </a:endParaRPr>
          </a:p>
        </p:txBody>
      </p:sp>
      <p:sp>
        <p:nvSpPr>
          <p:cNvPr id="58371" name="Rectangle 2">
            <a:extLst>
              <a:ext uri="{FF2B5EF4-FFF2-40B4-BE49-F238E27FC236}">
                <a16:creationId xmlns:a16="http://schemas.microsoft.com/office/drawing/2014/main" id="{BB442F3F-042C-459A-B027-FFE48181F169}"/>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思考与讨论</a:t>
            </a:r>
          </a:p>
        </p:txBody>
      </p:sp>
      <p:sp>
        <p:nvSpPr>
          <p:cNvPr id="39940" name="Rectangle 3">
            <a:extLst>
              <a:ext uri="{FF2B5EF4-FFF2-40B4-BE49-F238E27FC236}">
                <a16:creationId xmlns:a16="http://schemas.microsoft.com/office/drawing/2014/main" id="{56449119-E700-48BB-9319-9B191C390450}"/>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在电影院看恐怖电影</a:t>
            </a:r>
            <a:r>
              <a:rPr lang="en-US" altLang="zh-CN" dirty="0">
                <a:ea typeface="宋体" panose="02010600030101010101" pitchFamily="2" charset="-122"/>
              </a:rPr>
              <a:t>——</a:t>
            </a:r>
            <a:r>
              <a:rPr lang="zh-CN" altLang="en-US" dirty="0">
                <a:ea typeface="宋体" panose="02010600030101010101" pitchFamily="2" charset="-122"/>
              </a:rPr>
              <a:t>心跳加速，透不过气</a:t>
            </a:r>
          </a:p>
          <a:p>
            <a:pPr eaLnBrk="1" hangingPunct="1"/>
            <a:r>
              <a:rPr lang="zh-CN" altLang="en-US" dirty="0">
                <a:ea typeface="宋体" panose="02010600030101010101" pitchFamily="2" charset="-122"/>
              </a:rPr>
              <a:t>在草地上看悲惨的小说</a:t>
            </a:r>
            <a:r>
              <a:rPr lang="en-US" altLang="zh-CN" dirty="0">
                <a:ea typeface="宋体" panose="02010600030101010101" pitchFamily="2" charset="-122"/>
              </a:rPr>
              <a:t>——</a:t>
            </a:r>
            <a:r>
              <a:rPr lang="zh-CN" altLang="en-US" dirty="0">
                <a:ea typeface="宋体" panose="02010600030101010101" pitchFamily="2" charset="-122"/>
              </a:rPr>
              <a:t>夺眶而出的泪水</a:t>
            </a:r>
          </a:p>
          <a:p>
            <a:pPr eaLnBrk="1" hangingPunct="1"/>
            <a:r>
              <a:rPr lang="zh-CN" altLang="en-US" dirty="0">
                <a:ea typeface="宋体" panose="02010600030101010101" pitchFamily="2" charset="-122"/>
              </a:rPr>
              <a:t>在电脑前玩游戏</a:t>
            </a:r>
            <a:r>
              <a:rPr lang="en-US" altLang="zh-CN" dirty="0">
                <a:ea typeface="宋体" panose="02010600030101010101" pitchFamily="2" charset="-122"/>
              </a:rPr>
              <a:t>——</a:t>
            </a:r>
            <a:r>
              <a:rPr lang="zh-CN" altLang="en-US" dirty="0">
                <a:ea typeface="宋体" panose="02010600030101010101" pitchFamily="2" charset="-122"/>
              </a:rPr>
              <a:t>兴奋心情</a:t>
            </a:r>
            <a:endParaRPr lang="en-US" altLang="zh-CN" dirty="0">
              <a:ea typeface="宋体" panose="02010600030101010101" pitchFamily="2" charset="-122"/>
            </a:endParaRPr>
          </a:p>
          <a:p>
            <a:pPr eaLnBrk="1" hangingPunct="1"/>
            <a:r>
              <a:rPr lang="zh-CN" altLang="en-US" dirty="0">
                <a:solidFill>
                  <a:schemeClr val="accent2"/>
                </a:solidFill>
                <a:ea typeface="宋体" panose="02010600030101010101" pitchFamily="2" charset="-122"/>
              </a:rPr>
              <a:t>能看出这些正常现象背后隐藏的反常吗</a:t>
            </a:r>
            <a:r>
              <a:rPr lang="en-US" altLang="zh-CN" dirty="0">
                <a:solidFill>
                  <a:schemeClr val="accent2"/>
                </a:solidFill>
                <a:ea typeface="宋体" panose="02010600030101010101" pitchFamily="2" charset="-122"/>
              </a:rPr>
              <a:t>?</a:t>
            </a:r>
            <a:endParaRPr lang="zh-CN" altLang="en-US" dirty="0">
              <a:solidFill>
                <a:schemeClr val="accent2"/>
              </a:solidFill>
              <a:ea typeface="宋体" panose="02010600030101010101" pitchFamily="2" charset="-122"/>
            </a:endParaRPr>
          </a:p>
          <a:p>
            <a:pPr eaLnBrk="1" hangingPunct="1"/>
            <a:r>
              <a:rPr lang="zh-CN" altLang="en-US" dirty="0">
                <a:solidFill>
                  <a:schemeClr val="accent2"/>
                </a:solidFill>
                <a:ea typeface="宋体" panose="02010600030101010101" pitchFamily="2" charset="-122"/>
              </a:rPr>
              <a:t>如何解释？</a:t>
            </a: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zh-CN" altLang="en-US" dirty="0">
              <a:ea typeface="宋体" panose="02010600030101010101" pitchFamily="2" charset="-122"/>
            </a:endParaRPr>
          </a:p>
        </p:txBody>
      </p:sp>
      <p:pic>
        <p:nvPicPr>
          <p:cNvPr id="39942" name="Picture 10" descr="http://discovery.cctv.com/20071221/images/1198218113103_4790103461045880204.jpg">
            <a:extLst>
              <a:ext uri="{FF2B5EF4-FFF2-40B4-BE49-F238E27FC236}">
                <a16:creationId xmlns:a16="http://schemas.microsoft.com/office/drawing/2014/main" id="{65AD6B76-A82C-4352-BA3F-66175F3EB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0" y="3986212"/>
            <a:ext cx="4381500"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日期占位符 1">
            <a:extLst>
              <a:ext uri="{FF2B5EF4-FFF2-40B4-BE49-F238E27FC236}">
                <a16:creationId xmlns:a16="http://schemas.microsoft.com/office/drawing/2014/main" id="{3E4FEFB5-B43B-45A8-A62B-10E00EC112B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DF8E979-E1BB-4C83-9ED7-120830DE27C8}" type="datetime10">
              <a:rPr lang="zh-CN" altLang="en-US" sz="1400" smtClean="0">
                <a:latin typeface="Arial" panose="020B0604020202020204" pitchFamily="34" charset="0"/>
              </a:rPr>
              <a:pPr>
                <a:spcBef>
                  <a:spcPct val="0"/>
                </a:spcBef>
                <a:buFontTx/>
                <a:buNone/>
              </a:pPr>
              <a:t>08:56</a:t>
            </a:fld>
            <a:endParaRPr lang="en-US" altLang="zh-CN" sz="1400" dirty="0">
              <a:latin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animEffect transition="in" filter="fade">
                                      <p:cBhvr>
                                        <p:cTn id="7" dur="500"/>
                                        <p:tgtEl>
                                          <p:spTgt spid="399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942"/>
                                        </p:tgtEl>
                                        <p:attrNameLst>
                                          <p:attrName>style.visibility</p:attrName>
                                        </p:attrNameLst>
                                      </p:cBhvr>
                                      <p:to>
                                        <p:strVal val="visible"/>
                                      </p:to>
                                    </p:set>
                                    <p:animEffect transition="in" filter="fade">
                                      <p:cBhvr>
                                        <p:cTn id="12" dur="500"/>
                                        <p:tgtEl>
                                          <p:spTgt spid="399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940">
                                            <p:txEl>
                                              <p:pRg st="1" end="1"/>
                                            </p:txEl>
                                          </p:spTgt>
                                        </p:tgtEl>
                                        <p:attrNameLst>
                                          <p:attrName>style.visibility</p:attrName>
                                        </p:attrNameLst>
                                      </p:cBhvr>
                                      <p:to>
                                        <p:strVal val="visible"/>
                                      </p:to>
                                    </p:set>
                                    <p:animEffect transition="in" filter="fade">
                                      <p:cBhvr>
                                        <p:cTn id="17" dur="500"/>
                                        <p:tgtEl>
                                          <p:spTgt spid="3994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9940">
                                            <p:txEl>
                                              <p:pRg st="2" end="2"/>
                                            </p:txEl>
                                          </p:spTgt>
                                        </p:tgtEl>
                                        <p:attrNameLst>
                                          <p:attrName>style.visibility</p:attrName>
                                        </p:attrNameLst>
                                      </p:cBhvr>
                                      <p:to>
                                        <p:strVal val="visible"/>
                                      </p:to>
                                    </p:set>
                                    <p:animEffect transition="in" filter="fade">
                                      <p:cBhvr>
                                        <p:cTn id="22" dur="500"/>
                                        <p:tgtEl>
                                          <p:spTgt spid="399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940">
                                            <p:txEl>
                                              <p:pRg st="3" end="3"/>
                                            </p:txEl>
                                          </p:spTgt>
                                        </p:tgtEl>
                                        <p:attrNameLst>
                                          <p:attrName>style.visibility</p:attrName>
                                        </p:attrNameLst>
                                      </p:cBhvr>
                                      <p:to>
                                        <p:strVal val="visible"/>
                                      </p:to>
                                    </p:set>
                                    <p:animEffect transition="in" filter="fade">
                                      <p:cBhvr>
                                        <p:cTn id="27" dur="500"/>
                                        <p:tgtEl>
                                          <p:spTgt spid="399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940">
                                            <p:txEl>
                                              <p:pRg st="4" end="4"/>
                                            </p:txEl>
                                          </p:spTgt>
                                        </p:tgtEl>
                                        <p:attrNameLst>
                                          <p:attrName>style.visibility</p:attrName>
                                        </p:attrNameLst>
                                      </p:cBhvr>
                                      <p:to>
                                        <p:strVal val="visible"/>
                                      </p:to>
                                    </p:set>
                                    <p:animEffect transition="in" filter="fade">
                                      <p:cBhvr>
                                        <p:cTn id="32" dur="500"/>
                                        <p:tgtEl>
                                          <p:spTgt spid="399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85882A2E-1569-497A-9977-B2A5D990DD8E}"/>
              </a:ext>
            </a:extLst>
          </p:cNvPr>
          <p:cNvSpPr>
            <a:spLocks noGrp="1"/>
          </p:cNvSpPr>
          <p:nvPr>
            <p:ph type="title"/>
          </p:nvPr>
        </p:nvSpPr>
        <p:spPr/>
        <p:txBody>
          <a:bodyPr/>
          <a:lstStyle/>
          <a:p>
            <a:r>
              <a:rPr lang="en-US" altLang="zh-CN">
                <a:ea typeface="宋体" panose="02010600030101010101" pitchFamily="2" charset="-122"/>
              </a:rPr>
              <a:t>What CG?</a:t>
            </a:r>
            <a:endParaRPr lang="zh-CN" altLang="en-US">
              <a:ea typeface="宋体" panose="02010600030101010101" pitchFamily="2" charset="-122"/>
            </a:endParaRPr>
          </a:p>
        </p:txBody>
      </p:sp>
      <p:sp>
        <p:nvSpPr>
          <p:cNvPr id="3075" name="内容占位符 2">
            <a:extLst>
              <a:ext uri="{FF2B5EF4-FFF2-40B4-BE49-F238E27FC236}">
                <a16:creationId xmlns:a16="http://schemas.microsoft.com/office/drawing/2014/main" id="{AF0706BA-105C-492D-8188-4DBFA9FB3762}"/>
              </a:ext>
            </a:extLst>
          </p:cNvPr>
          <p:cNvSpPr>
            <a:spLocks noGrp="1"/>
          </p:cNvSpPr>
          <p:nvPr>
            <p:ph idx="1"/>
          </p:nvPr>
        </p:nvSpPr>
        <p:spPr/>
        <p:txBody>
          <a:bodyPr/>
          <a:lstStyle/>
          <a:p>
            <a:r>
              <a:rPr lang="en-US" altLang="zh-CN" dirty="0">
                <a:ea typeface="宋体" panose="02010600030101010101" pitchFamily="2" charset="-122"/>
              </a:rPr>
              <a:t>Maya/3ds Max</a:t>
            </a:r>
            <a:r>
              <a:rPr lang="zh-CN" altLang="en-US" dirty="0">
                <a:ea typeface="宋体" panose="02010600030101010101" pitchFamily="2" charset="-122"/>
              </a:rPr>
              <a:t>软件？</a:t>
            </a:r>
            <a:endParaRPr lang="en-US" altLang="zh-CN" dirty="0">
              <a:ea typeface="宋体" panose="02010600030101010101" pitchFamily="2" charset="-122"/>
            </a:endParaRPr>
          </a:p>
          <a:p>
            <a:r>
              <a:rPr lang="zh-CN" altLang="en-US" dirty="0">
                <a:ea typeface="宋体" panose="02010600030101010101" pitchFamily="2" charset="-122"/>
              </a:rPr>
              <a:t>软件操作后面的原理？</a:t>
            </a:r>
            <a:endParaRPr lang="en-US" altLang="zh-CN" dirty="0">
              <a:ea typeface="宋体" panose="02010600030101010101" pitchFamily="2" charset="-122"/>
            </a:endParaRPr>
          </a:p>
        </p:txBody>
      </p:sp>
      <p:sp>
        <p:nvSpPr>
          <p:cNvPr id="20484" name="灯片编号占位符 3">
            <a:extLst>
              <a:ext uri="{FF2B5EF4-FFF2-40B4-BE49-F238E27FC236}">
                <a16:creationId xmlns:a16="http://schemas.microsoft.com/office/drawing/2014/main" id="{41ADE1D9-77A8-4225-9402-8C0D50312A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1A93D4E-101C-4E45-BBC7-7E852DA7619F}" type="slidenum">
              <a:rPr lang="zh-CN" altLang="en-US" sz="1400">
                <a:latin typeface="Arial" panose="020B0604020202020204" pitchFamily="34" charset="0"/>
              </a:rPr>
              <a:pPr>
                <a:spcBef>
                  <a:spcPct val="0"/>
                </a:spcBef>
                <a:buFontTx/>
                <a:buNone/>
              </a:pPr>
              <a:t>5</a:t>
            </a:fld>
            <a:endParaRPr lang="en-US" altLang="zh-CN" sz="1400">
              <a:latin typeface="Arial" panose="020B0604020202020204" pitchFamily="34" charset="0"/>
            </a:endParaRPr>
          </a:p>
        </p:txBody>
      </p:sp>
      <p:sp>
        <p:nvSpPr>
          <p:cNvPr id="20485" name="日期占位符 1">
            <a:extLst>
              <a:ext uri="{FF2B5EF4-FFF2-40B4-BE49-F238E27FC236}">
                <a16:creationId xmlns:a16="http://schemas.microsoft.com/office/drawing/2014/main" id="{3F398491-840A-4D93-9696-2B2DEC6D933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2375318-5C35-4101-8FA7-4284B30CB3A2}"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7" name="Picture 5" descr="1-4-1">
            <a:extLst>
              <a:ext uri="{FF2B5EF4-FFF2-40B4-BE49-F238E27FC236}">
                <a16:creationId xmlns:a16="http://schemas.microsoft.com/office/drawing/2014/main" id="{FCE1300D-A4D1-42BE-A0AC-B1FB2CAFD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47" t="6329" r="5063" b="6329"/>
          <a:stretch>
            <a:fillRect/>
          </a:stretch>
        </p:blipFill>
        <p:spPr bwMode="auto">
          <a:xfrm>
            <a:off x="3059113" y="2438400"/>
            <a:ext cx="608488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a:extLst>
              <a:ext uri="{FF2B5EF4-FFF2-40B4-BE49-F238E27FC236}">
                <a16:creationId xmlns:a16="http://schemas.microsoft.com/office/drawing/2014/main" id="{CE0941FD-2C0D-4E57-B18B-3E5099F8F56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E6C4F65-25F0-4D59-94F3-15A28BCE9BD6}" type="slidenum">
              <a:rPr lang="zh-CN" altLang="en-US" sz="1400">
                <a:latin typeface="Arial" panose="020B0604020202020204" pitchFamily="34" charset="0"/>
              </a:rPr>
              <a:pPr>
                <a:spcBef>
                  <a:spcPct val="0"/>
                </a:spcBef>
                <a:buFontTx/>
                <a:buNone/>
              </a:pPr>
              <a:t>6</a:t>
            </a:fld>
            <a:endParaRPr lang="en-US" altLang="zh-CN" sz="1400">
              <a:latin typeface="Arial" panose="020B0604020202020204" pitchFamily="34" charset="0"/>
            </a:endParaRPr>
          </a:p>
        </p:txBody>
      </p:sp>
      <p:sp>
        <p:nvSpPr>
          <p:cNvPr id="22531" name="Rectangle 2">
            <a:extLst>
              <a:ext uri="{FF2B5EF4-FFF2-40B4-BE49-F238E27FC236}">
                <a16:creationId xmlns:a16="http://schemas.microsoft.com/office/drawing/2014/main" id="{5E69E507-5254-459D-898E-A7D70AC24EB4}"/>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What CG</a:t>
            </a:r>
            <a:r>
              <a:rPr lang="zh-CN" altLang="en-US" dirty="0">
                <a:latin typeface="+mj-ea"/>
              </a:rPr>
              <a:t>？</a:t>
            </a:r>
          </a:p>
        </p:txBody>
      </p:sp>
      <p:sp>
        <p:nvSpPr>
          <p:cNvPr id="12292" name="Rectangle 3">
            <a:extLst>
              <a:ext uri="{FF2B5EF4-FFF2-40B4-BE49-F238E27FC236}">
                <a16:creationId xmlns:a16="http://schemas.microsoft.com/office/drawing/2014/main" id="{C46E23BE-54A1-4886-938F-5E8B621EEC35}"/>
              </a:ext>
            </a:extLst>
          </p:cNvPr>
          <p:cNvSpPr>
            <a:spLocks noGrp="1" noChangeArrowheads="1"/>
          </p:cNvSpPr>
          <p:nvPr>
            <p:ph type="body" idx="1"/>
          </p:nvPr>
        </p:nvSpPr>
        <p:spPr/>
        <p:txBody>
          <a:bodyPr/>
          <a:lstStyle/>
          <a:p>
            <a:pPr eaLnBrk="1" hangingPunct="1"/>
            <a:r>
              <a:rPr lang="zh-CN" altLang="en-US" sz="3600" dirty="0">
                <a:ea typeface="宋体" panose="02010600030101010101" pitchFamily="2" charset="-122"/>
              </a:rPr>
              <a:t>生产</a:t>
            </a:r>
            <a:endParaRPr lang="en-US" altLang="zh-CN" sz="3600" dirty="0">
              <a:ea typeface="宋体" panose="02010600030101010101" pitchFamily="2" charset="-122"/>
            </a:endParaRPr>
          </a:p>
          <a:p>
            <a:pPr lvl="1" eaLnBrk="1" hangingPunct="1"/>
            <a:r>
              <a:rPr lang="zh-CN" altLang="en-US" sz="3200" dirty="0">
                <a:solidFill>
                  <a:srgbClr val="000000"/>
                </a:solidFill>
                <a:ea typeface="宋体" panose="02010600030101010101" pitchFamily="2" charset="-122"/>
              </a:rPr>
              <a:t>工业生产设计</a:t>
            </a:r>
            <a:endParaRPr lang="en-US" altLang="zh-CN" sz="3200" dirty="0">
              <a:solidFill>
                <a:srgbClr val="000000"/>
              </a:solidFill>
              <a:ea typeface="宋体" panose="02010600030101010101" pitchFamily="2" charset="-122"/>
            </a:endParaRPr>
          </a:p>
          <a:p>
            <a:pPr lvl="1" eaLnBrk="1" hangingPunct="1"/>
            <a:r>
              <a:rPr lang="zh-CN" altLang="en-US" sz="3200" dirty="0">
                <a:solidFill>
                  <a:srgbClr val="000000"/>
                </a:solidFill>
                <a:ea typeface="宋体" panose="02010600030101010101" pitchFamily="2" charset="-122"/>
              </a:rPr>
              <a:t>医学</a:t>
            </a:r>
            <a:endParaRPr lang="en-US" altLang="zh-CN" sz="3200" dirty="0">
              <a:solidFill>
                <a:srgbClr val="000000"/>
              </a:solidFill>
              <a:ea typeface="宋体" panose="02010600030101010101" pitchFamily="2" charset="-122"/>
            </a:endParaRPr>
          </a:p>
          <a:p>
            <a:pPr lvl="1" eaLnBrk="1" hangingPunct="1"/>
            <a:r>
              <a:rPr lang="zh-CN" altLang="en-US" sz="3200" dirty="0">
                <a:solidFill>
                  <a:srgbClr val="000000"/>
                </a:solidFill>
                <a:ea typeface="宋体" panose="02010600030101010101" pitchFamily="2" charset="-122"/>
              </a:rPr>
              <a:t>科学研究</a:t>
            </a:r>
            <a:endParaRPr lang="en-US" altLang="zh-CN" sz="3200" dirty="0">
              <a:solidFill>
                <a:srgbClr val="000000"/>
              </a:solidFill>
              <a:ea typeface="宋体" panose="02010600030101010101" pitchFamily="2" charset="-122"/>
            </a:endParaRPr>
          </a:p>
          <a:p>
            <a:pPr eaLnBrk="1" hangingPunct="1"/>
            <a:r>
              <a:rPr lang="zh-CN" altLang="en-US" sz="3600" dirty="0">
                <a:ea typeface="宋体" panose="02010600030101010101" pitchFamily="2" charset="-122"/>
              </a:rPr>
              <a:t>生活</a:t>
            </a:r>
            <a:endParaRPr lang="en-US" altLang="zh-CN" sz="3600" dirty="0">
              <a:ea typeface="宋体" panose="02010600030101010101" pitchFamily="2" charset="-122"/>
            </a:endParaRPr>
          </a:p>
          <a:p>
            <a:pPr lvl="1" eaLnBrk="1" hangingPunct="1"/>
            <a:r>
              <a:rPr lang="en-US" altLang="zh-CN" sz="3200" dirty="0">
                <a:solidFill>
                  <a:srgbClr val="000000"/>
                </a:solidFill>
                <a:ea typeface="宋体" panose="02010600030101010101" pitchFamily="2" charset="-122"/>
              </a:rPr>
              <a:t>3D</a:t>
            </a:r>
            <a:r>
              <a:rPr lang="zh-CN" altLang="en-US" sz="3200" dirty="0">
                <a:solidFill>
                  <a:srgbClr val="000000"/>
                </a:solidFill>
                <a:ea typeface="宋体" panose="02010600030101010101" pitchFamily="2" charset="-122"/>
              </a:rPr>
              <a:t>电影和动漫</a:t>
            </a:r>
            <a:endParaRPr lang="en-US" altLang="zh-CN" sz="3200" dirty="0">
              <a:solidFill>
                <a:srgbClr val="000000"/>
              </a:solidFill>
              <a:ea typeface="宋体" panose="02010600030101010101" pitchFamily="2" charset="-122"/>
            </a:endParaRPr>
          </a:p>
          <a:p>
            <a:pPr lvl="1" eaLnBrk="1" hangingPunct="1"/>
            <a:r>
              <a:rPr lang="zh-CN" altLang="en-US" sz="3200" dirty="0">
                <a:solidFill>
                  <a:srgbClr val="000000"/>
                </a:solidFill>
                <a:ea typeface="宋体" panose="02010600030101010101" pitchFamily="2" charset="-122"/>
              </a:rPr>
              <a:t>游戏</a:t>
            </a:r>
            <a:endParaRPr lang="zh-CN" altLang="en-US" sz="3200"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buFontTx/>
              <a:buNone/>
            </a:pPr>
            <a:r>
              <a:rPr lang="zh-CN" altLang="en-US" dirty="0">
                <a:ea typeface="宋体" panose="02010600030101010101" pitchFamily="2" charset="-122"/>
              </a:rPr>
              <a:t> </a:t>
            </a:r>
          </a:p>
        </p:txBody>
      </p:sp>
      <p:sp>
        <p:nvSpPr>
          <p:cNvPr id="22533" name="日期占位符 1">
            <a:extLst>
              <a:ext uri="{FF2B5EF4-FFF2-40B4-BE49-F238E27FC236}">
                <a16:creationId xmlns:a16="http://schemas.microsoft.com/office/drawing/2014/main" id="{918DB71B-6900-45FF-8B92-51561EC1B1F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F279793-FF4E-4B91-8739-E7A21705DEC2}"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pic>
        <p:nvPicPr>
          <p:cNvPr id="12" name="Picture 3" descr="OPENGL">
            <a:extLst>
              <a:ext uri="{FF2B5EF4-FFF2-40B4-BE49-F238E27FC236}">
                <a16:creationId xmlns:a16="http://schemas.microsoft.com/office/drawing/2014/main" id="{6204C047-5AF0-47C0-9BFC-23F2C2C2D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3325" y="4108450"/>
            <a:ext cx="3654425"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CATIA">
            <a:extLst>
              <a:ext uri="{FF2B5EF4-FFF2-40B4-BE49-F238E27FC236}">
                <a16:creationId xmlns:a16="http://schemas.microsoft.com/office/drawing/2014/main" id="{B917BE6E-1A7F-46F0-B13C-0F53E04CB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325" y="1066800"/>
            <a:ext cx="3900488"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2292">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2292">
                                            <p:txEl>
                                              <p:pRg st="5" end="5"/>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2292">
                                            <p:txEl>
                                              <p:pRg st="6" end="6"/>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0F819197-82E0-4A6F-B728-3B640EDCB2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248BEF5-D484-444D-A1BB-B8D1F96EA8DC}" type="slidenum">
              <a:rPr lang="zh-CN" altLang="en-US" sz="1400">
                <a:latin typeface="Arial" panose="020B0604020202020204" pitchFamily="34" charset="0"/>
              </a:rPr>
              <a:pPr>
                <a:spcBef>
                  <a:spcPct val="0"/>
                </a:spcBef>
                <a:buFontTx/>
                <a:buNone/>
              </a:pPr>
              <a:t>7</a:t>
            </a:fld>
            <a:endParaRPr lang="en-US" altLang="zh-CN" sz="1400">
              <a:latin typeface="Arial" panose="020B0604020202020204" pitchFamily="34" charset="0"/>
            </a:endParaRPr>
          </a:p>
        </p:txBody>
      </p:sp>
      <p:sp>
        <p:nvSpPr>
          <p:cNvPr id="24579" name="Rectangle 2">
            <a:extLst>
              <a:ext uri="{FF2B5EF4-FFF2-40B4-BE49-F238E27FC236}">
                <a16:creationId xmlns:a16="http://schemas.microsoft.com/office/drawing/2014/main" id="{8455F346-B840-4DFC-942C-CA4981A90190}"/>
              </a:ext>
            </a:extLst>
          </p:cNvPr>
          <p:cNvSpPr>
            <a:spLocks noGrp="1" noChangeArrowheads="1"/>
          </p:cNvSpPr>
          <p:nvPr>
            <p:ph type="title"/>
          </p:nvPr>
        </p:nvSpPr>
        <p:spPr/>
        <p:txBody>
          <a:bodyPr/>
          <a:lstStyle/>
          <a:p>
            <a:pPr eaLnBrk="1" hangingPunct="1"/>
            <a:r>
              <a:rPr lang="en-US" altLang="zh-CN">
                <a:ea typeface="宋体" panose="02010600030101010101" pitchFamily="2" charset="-122"/>
              </a:rPr>
              <a:t>CAD&amp;CAM</a:t>
            </a:r>
          </a:p>
        </p:txBody>
      </p:sp>
      <p:pic>
        <p:nvPicPr>
          <p:cNvPr id="25604" name="Picture 3" descr="mech_vise">
            <a:extLst>
              <a:ext uri="{FF2B5EF4-FFF2-40B4-BE49-F238E27FC236}">
                <a16:creationId xmlns:a16="http://schemas.microsoft.com/office/drawing/2014/main" id="{538E3F7E-D538-477D-88A0-BCD72C298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803650"/>
            <a:ext cx="39624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pro_bike">
            <a:extLst>
              <a:ext uri="{FF2B5EF4-FFF2-40B4-BE49-F238E27FC236}">
                <a16:creationId xmlns:a16="http://schemas.microsoft.com/office/drawing/2014/main" id="{A0CAE6D2-5E1F-4C92-AE80-D1B604428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060450"/>
            <a:ext cx="39624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6" name="Object 2">
            <a:extLst>
              <a:ext uri="{FF2B5EF4-FFF2-40B4-BE49-F238E27FC236}">
                <a16:creationId xmlns:a16="http://schemas.microsoft.com/office/drawing/2014/main" id="{84A709E6-89F9-4F99-96F5-D5C8815B9D28}"/>
              </a:ext>
            </a:extLst>
          </p:cNvPr>
          <p:cNvGraphicFramePr>
            <a:graphicFrameLocks noChangeAspect="1"/>
          </p:cNvGraphicFramePr>
          <p:nvPr/>
        </p:nvGraphicFramePr>
        <p:xfrm>
          <a:off x="914400" y="1066800"/>
          <a:ext cx="2895600" cy="2895600"/>
        </p:xfrm>
        <a:graphic>
          <a:graphicData uri="http://schemas.openxmlformats.org/presentationml/2006/ole">
            <mc:AlternateContent xmlns:mc="http://schemas.openxmlformats.org/markup-compatibility/2006">
              <mc:Choice xmlns:v="urn:schemas-microsoft-com:vml" Requires="v">
                <p:oleObj spid="_x0000_s2120" name="Image" r:id="rId5" imgW="8253968" imgH="8253968" progId="Photoshop.Image.7">
                  <p:embed/>
                </p:oleObj>
              </mc:Choice>
              <mc:Fallback>
                <p:oleObj name="Image" r:id="rId5" imgW="8253968" imgH="8253968" progId="Photoshop.Image.7">
                  <p:embed/>
                  <p:pic>
                    <p:nvPicPr>
                      <p:cNvPr id="25606" name="Object 2">
                        <a:extLst>
                          <a:ext uri="{FF2B5EF4-FFF2-40B4-BE49-F238E27FC236}">
                            <a16:creationId xmlns:a16="http://schemas.microsoft.com/office/drawing/2014/main" id="{84A709E6-89F9-4F99-96F5-D5C8815B9D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066800"/>
                        <a:ext cx="2895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7" name="Object 3">
            <a:extLst>
              <a:ext uri="{FF2B5EF4-FFF2-40B4-BE49-F238E27FC236}">
                <a16:creationId xmlns:a16="http://schemas.microsoft.com/office/drawing/2014/main" id="{AAFC4647-1F18-4FF5-830E-EB1914ED9A7F}"/>
              </a:ext>
            </a:extLst>
          </p:cNvPr>
          <p:cNvGraphicFramePr>
            <a:graphicFrameLocks noGrp="1" noChangeAspect="1"/>
          </p:cNvGraphicFramePr>
          <p:nvPr>
            <p:ph idx="1"/>
          </p:nvPr>
        </p:nvGraphicFramePr>
        <p:xfrm>
          <a:off x="558800" y="3846513"/>
          <a:ext cx="3860800" cy="2935287"/>
        </p:xfrm>
        <a:graphic>
          <a:graphicData uri="http://schemas.openxmlformats.org/presentationml/2006/ole">
            <mc:AlternateContent xmlns:mc="http://schemas.openxmlformats.org/markup-compatibility/2006">
              <mc:Choice xmlns:v="urn:schemas-microsoft-com:vml" Requires="v">
                <p:oleObj spid="_x0000_s2121" name="Image" r:id="rId7" imgW="6349206" imgH="4825397" progId="Photoshop.Image.7">
                  <p:embed/>
                </p:oleObj>
              </mc:Choice>
              <mc:Fallback>
                <p:oleObj name="Image" r:id="rId7" imgW="6349206" imgH="4825397" progId="Photoshop.Image.7">
                  <p:embed/>
                  <p:pic>
                    <p:nvPicPr>
                      <p:cNvPr id="25607" name="Object 3">
                        <a:extLst>
                          <a:ext uri="{FF2B5EF4-FFF2-40B4-BE49-F238E27FC236}">
                            <a16:creationId xmlns:a16="http://schemas.microsoft.com/office/drawing/2014/main" id="{AAFC4647-1F18-4FF5-830E-EB1914ED9A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00" y="3846513"/>
                        <a:ext cx="3860800"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4" name="日期占位符 1">
            <a:extLst>
              <a:ext uri="{FF2B5EF4-FFF2-40B4-BE49-F238E27FC236}">
                <a16:creationId xmlns:a16="http://schemas.microsoft.com/office/drawing/2014/main" id="{6CE7A660-2499-4CC2-8AED-6A137F07297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29A2540-D7C1-4603-BB6E-8781A3F93173}"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fade">
                                      <p:cBhvr>
                                        <p:cTn id="7" dur="500"/>
                                        <p:tgtEl>
                                          <p:spTgt spid="25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fade">
                                      <p:cBhvr>
                                        <p:cTn id="12" dur="500"/>
                                        <p:tgtEl>
                                          <p:spTgt spid="256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5604"/>
                                        </p:tgtEl>
                                        <p:attrNameLst>
                                          <p:attrName>style.visibility</p:attrName>
                                        </p:attrNameLst>
                                      </p:cBhvr>
                                      <p:to>
                                        <p:strVal val="visible"/>
                                      </p:to>
                                    </p:set>
                                    <p:animEffect transition="in" filter="fade">
                                      <p:cBhvr>
                                        <p:cTn id="17" dur="500"/>
                                        <p:tgtEl>
                                          <p:spTgt spid="256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5607"/>
                                        </p:tgtEl>
                                        <p:attrNameLst>
                                          <p:attrName>style.visibility</p:attrName>
                                        </p:attrNameLst>
                                      </p:cBhvr>
                                      <p:to>
                                        <p:strVal val="visible"/>
                                      </p:to>
                                    </p:set>
                                    <p:animEffect transition="in" filter="fade">
                                      <p:cBhvr>
                                        <p:cTn id="22" dur="500"/>
                                        <p:tgtEl>
                                          <p:spTgt spid="25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F31E8825-4F55-42E7-A165-641304FEA9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5926A42-9DBB-48D2-B527-FAF80BD556B6}" type="slidenum">
              <a:rPr lang="zh-CN" altLang="en-US" sz="1400">
                <a:latin typeface="Arial" panose="020B0604020202020204" pitchFamily="34" charset="0"/>
              </a:rPr>
              <a:pPr>
                <a:spcBef>
                  <a:spcPct val="0"/>
                </a:spcBef>
                <a:buFontTx/>
                <a:buNone/>
              </a:pPr>
              <a:t>8</a:t>
            </a:fld>
            <a:endParaRPr lang="en-US" altLang="zh-CN" sz="1400">
              <a:latin typeface="Arial" panose="020B0604020202020204" pitchFamily="34" charset="0"/>
            </a:endParaRPr>
          </a:p>
        </p:txBody>
      </p:sp>
      <p:sp>
        <p:nvSpPr>
          <p:cNvPr id="25603" name="Rectangle 2">
            <a:extLst>
              <a:ext uri="{FF2B5EF4-FFF2-40B4-BE49-F238E27FC236}">
                <a16:creationId xmlns:a16="http://schemas.microsoft.com/office/drawing/2014/main" id="{15EBD3AA-5835-4D1B-8C46-8DEA6019F937}"/>
              </a:ext>
            </a:extLst>
          </p:cNvPr>
          <p:cNvSpPr>
            <a:spLocks noGrp="1" noChangeArrowheads="1"/>
          </p:cNvSpPr>
          <p:nvPr>
            <p:ph type="title"/>
          </p:nvPr>
        </p:nvSpPr>
        <p:spPr/>
        <p:txBody>
          <a:bodyPr/>
          <a:lstStyle/>
          <a:p>
            <a:pPr eaLnBrk="1" hangingPunct="1"/>
            <a:r>
              <a:rPr lang="zh-CN" altLang="en-US">
                <a:ea typeface="宋体" panose="02010600030101010101" pitchFamily="2" charset="-122"/>
              </a:rPr>
              <a:t>仿真模拟</a:t>
            </a:r>
            <a:r>
              <a:rPr lang="en-US" altLang="zh-CN">
                <a:ea typeface="宋体" panose="02010600030101010101" pitchFamily="2" charset="-122"/>
              </a:rPr>
              <a:t>Simulation</a:t>
            </a:r>
          </a:p>
        </p:txBody>
      </p:sp>
      <p:grpSp>
        <p:nvGrpSpPr>
          <p:cNvPr id="25604" name="Group 3">
            <a:extLst>
              <a:ext uri="{FF2B5EF4-FFF2-40B4-BE49-F238E27FC236}">
                <a16:creationId xmlns:a16="http://schemas.microsoft.com/office/drawing/2014/main" id="{BF90326C-923F-4415-B5FE-FEFBF7F72C2F}"/>
              </a:ext>
            </a:extLst>
          </p:cNvPr>
          <p:cNvGrpSpPr>
            <a:grpSpLocks/>
          </p:cNvGrpSpPr>
          <p:nvPr/>
        </p:nvGrpSpPr>
        <p:grpSpPr bwMode="auto">
          <a:xfrm>
            <a:off x="152400" y="990600"/>
            <a:ext cx="8839200" cy="6243638"/>
            <a:chOff x="96" y="624"/>
            <a:chExt cx="5232" cy="3696"/>
          </a:xfrm>
        </p:grpSpPr>
        <p:graphicFrame>
          <p:nvGraphicFramePr>
            <p:cNvPr id="25606" name="Object 2">
              <a:extLst>
                <a:ext uri="{FF2B5EF4-FFF2-40B4-BE49-F238E27FC236}">
                  <a16:creationId xmlns:a16="http://schemas.microsoft.com/office/drawing/2014/main" id="{B8C9215C-9A8F-41B2-A1DD-C1F66C6A731D}"/>
                </a:ext>
              </a:extLst>
            </p:cNvPr>
            <p:cNvGraphicFramePr>
              <a:graphicFrameLocks noChangeAspect="1"/>
            </p:cNvGraphicFramePr>
            <p:nvPr/>
          </p:nvGraphicFramePr>
          <p:xfrm>
            <a:off x="2784" y="2511"/>
            <a:ext cx="2544" cy="1809"/>
          </p:xfrm>
          <a:graphic>
            <a:graphicData uri="http://schemas.openxmlformats.org/presentationml/2006/ole">
              <mc:AlternateContent xmlns:mc="http://schemas.openxmlformats.org/markup-compatibility/2006">
                <mc:Choice xmlns:v="urn:schemas-microsoft-com:vml" Requires="v">
                  <p:oleObj spid="_x0000_s3214" name="Image" r:id="rId3" imgW="12800000" imgH="9104762" progId="Photoshop.Image.7">
                    <p:embed/>
                  </p:oleObj>
                </mc:Choice>
                <mc:Fallback>
                  <p:oleObj name="Image" r:id="rId3" imgW="12800000" imgH="9104762" progId="Photoshop.Image.7">
                    <p:embed/>
                    <p:pic>
                      <p:nvPicPr>
                        <p:cNvPr id="25606" name="Object 2">
                          <a:extLst>
                            <a:ext uri="{FF2B5EF4-FFF2-40B4-BE49-F238E27FC236}">
                              <a16:creationId xmlns:a16="http://schemas.microsoft.com/office/drawing/2014/main" id="{B8C9215C-9A8F-41B2-A1DD-C1F66C6A73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2511"/>
                          <a:ext cx="2544" cy="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7" name="Object 3">
              <a:extLst>
                <a:ext uri="{FF2B5EF4-FFF2-40B4-BE49-F238E27FC236}">
                  <a16:creationId xmlns:a16="http://schemas.microsoft.com/office/drawing/2014/main" id="{D99EEF55-92AA-447C-81FF-BAF3E0586995}"/>
                </a:ext>
              </a:extLst>
            </p:cNvPr>
            <p:cNvGraphicFramePr>
              <a:graphicFrameLocks noChangeAspect="1"/>
            </p:cNvGraphicFramePr>
            <p:nvPr/>
          </p:nvGraphicFramePr>
          <p:xfrm>
            <a:off x="96" y="624"/>
            <a:ext cx="2688" cy="1912"/>
          </p:xfrm>
          <a:graphic>
            <a:graphicData uri="http://schemas.openxmlformats.org/presentationml/2006/ole">
              <mc:AlternateContent xmlns:mc="http://schemas.openxmlformats.org/markup-compatibility/2006">
                <mc:Choice xmlns:v="urn:schemas-microsoft-com:vml" Requires="v">
                  <p:oleObj spid="_x0000_s3215" name="Image" r:id="rId5" imgW="9142857" imgH="6501587" progId="Photoshop.Image.7">
                    <p:embed/>
                  </p:oleObj>
                </mc:Choice>
                <mc:Fallback>
                  <p:oleObj name="Image" r:id="rId5" imgW="9142857" imgH="6501587" progId="Photoshop.Image.7">
                    <p:embed/>
                    <p:pic>
                      <p:nvPicPr>
                        <p:cNvPr id="25607" name="Object 3">
                          <a:extLst>
                            <a:ext uri="{FF2B5EF4-FFF2-40B4-BE49-F238E27FC236}">
                              <a16:creationId xmlns:a16="http://schemas.microsoft.com/office/drawing/2014/main" id="{D99EEF55-92AA-447C-81FF-BAF3E05869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 y="624"/>
                          <a:ext cx="2688" cy="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8" name="Object 4">
              <a:extLst>
                <a:ext uri="{FF2B5EF4-FFF2-40B4-BE49-F238E27FC236}">
                  <a16:creationId xmlns:a16="http://schemas.microsoft.com/office/drawing/2014/main" id="{B982AAD9-680A-4255-B9FE-FF1CAB72D265}"/>
                </a:ext>
              </a:extLst>
            </p:cNvPr>
            <p:cNvGraphicFramePr>
              <a:graphicFrameLocks noChangeAspect="1"/>
            </p:cNvGraphicFramePr>
            <p:nvPr/>
          </p:nvGraphicFramePr>
          <p:xfrm>
            <a:off x="2784" y="624"/>
            <a:ext cx="2544" cy="1908"/>
          </p:xfrm>
          <a:graphic>
            <a:graphicData uri="http://schemas.openxmlformats.org/presentationml/2006/ole">
              <mc:AlternateContent xmlns:mc="http://schemas.openxmlformats.org/markup-compatibility/2006">
                <mc:Choice xmlns:v="urn:schemas-microsoft-com:vml" Requires="v">
                  <p:oleObj spid="_x0000_s3216" name="Image" r:id="rId7" imgW="13714286" imgH="10285714" progId="Photoshop.Image.7">
                    <p:embed/>
                  </p:oleObj>
                </mc:Choice>
                <mc:Fallback>
                  <p:oleObj name="Image" r:id="rId7" imgW="13714286" imgH="10285714" progId="Photoshop.Image.7">
                    <p:embed/>
                    <p:pic>
                      <p:nvPicPr>
                        <p:cNvPr id="25608" name="Object 4">
                          <a:extLst>
                            <a:ext uri="{FF2B5EF4-FFF2-40B4-BE49-F238E27FC236}">
                              <a16:creationId xmlns:a16="http://schemas.microsoft.com/office/drawing/2014/main" id="{B982AAD9-680A-4255-B9FE-FF1CAB72D2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4" y="624"/>
                          <a:ext cx="2544" cy="1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9" name="Object 5">
              <a:extLst>
                <a:ext uri="{FF2B5EF4-FFF2-40B4-BE49-F238E27FC236}">
                  <a16:creationId xmlns:a16="http://schemas.microsoft.com/office/drawing/2014/main" id="{3C384131-0DF0-4040-BF6E-615ABE09E68E}"/>
                </a:ext>
              </a:extLst>
            </p:cNvPr>
            <p:cNvGraphicFramePr>
              <a:graphicFrameLocks noChangeAspect="1"/>
            </p:cNvGraphicFramePr>
            <p:nvPr/>
          </p:nvGraphicFramePr>
          <p:xfrm>
            <a:off x="96" y="2527"/>
            <a:ext cx="2688" cy="1793"/>
          </p:xfrm>
          <a:graphic>
            <a:graphicData uri="http://schemas.openxmlformats.org/presentationml/2006/ole">
              <mc:AlternateContent xmlns:mc="http://schemas.openxmlformats.org/markup-compatibility/2006">
                <mc:Choice xmlns:v="urn:schemas-microsoft-com:vml" Requires="v">
                  <p:oleObj spid="_x0000_s3217" name="Image" r:id="rId9" imgW="15746032" imgH="10501587" progId="Photoshop.Image.7">
                    <p:embed/>
                  </p:oleObj>
                </mc:Choice>
                <mc:Fallback>
                  <p:oleObj name="Image" r:id="rId9" imgW="15746032" imgH="10501587" progId="Photoshop.Image.7">
                    <p:embed/>
                    <p:pic>
                      <p:nvPicPr>
                        <p:cNvPr id="25609" name="Object 5">
                          <a:extLst>
                            <a:ext uri="{FF2B5EF4-FFF2-40B4-BE49-F238E27FC236}">
                              <a16:creationId xmlns:a16="http://schemas.microsoft.com/office/drawing/2014/main" id="{3C384131-0DF0-4040-BF6E-615ABE09E6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 y="2527"/>
                          <a:ext cx="2688" cy="1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5605" name="日期占位符 1">
            <a:extLst>
              <a:ext uri="{FF2B5EF4-FFF2-40B4-BE49-F238E27FC236}">
                <a16:creationId xmlns:a16="http://schemas.microsoft.com/office/drawing/2014/main" id="{F019AA17-6F2A-48D3-A6B6-08714A7FB04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93D93AC-89A0-4D11-A1F1-1B82DF6EF24C}"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7A394252-7C5D-4C5C-BB17-8941D2149D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C74FF2C-F996-4232-9DB5-4E16633A9DAF}" type="slidenum">
              <a:rPr lang="zh-CN" altLang="en-US" sz="1400">
                <a:latin typeface="Arial" panose="020B0604020202020204" pitchFamily="34" charset="0"/>
              </a:rPr>
              <a:pPr>
                <a:spcBef>
                  <a:spcPct val="0"/>
                </a:spcBef>
                <a:buFontTx/>
                <a:buNone/>
              </a:pPr>
              <a:t>9</a:t>
            </a:fld>
            <a:endParaRPr lang="en-US" altLang="zh-CN" sz="1400">
              <a:latin typeface="Arial" panose="020B0604020202020204" pitchFamily="34" charset="0"/>
            </a:endParaRPr>
          </a:p>
        </p:txBody>
      </p:sp>
      <p:sp>
        <p:nvSpPr>
          <p:cNvPr id="26627" name="Rectangle 2">
            <a:extLst>
              <a:ext uri="{FF2B5EF4-FFF2-40B4-BE49-F238E27FC236}">
                <a16:creationId xmlns:a16="http://schemas.microsoft.com/office/drawing/2014/main" id="{8BD45F77-4914-4ADF-B3E9-D7F31AADADD4}"/>
              </a:ext>
            </a:extLst>
          </p:cNvPr>
          <p:cNvSpPr>
            <a:spLocks noGrp="1" noChangeArrowheads="1"/>
          </p:cNvSpPr>
          <p:nvPr>
            <p:ph type="title"/>
          </p:nvPr>
        </p:nvSpPr>
        <p:spPr/>
        <p:txBody>
          <a:bodyPr/>
          <a:lstStyle/>
          <a:p>
            <a:pPr eaLnBrk="1" hangingPunct="1"/>
            <a:r>
              <a:rPr lang="zh-CN" altLang="en-US">
                <a:ea typeface="宋体" panose="02010600030101010101" pitchFamily="2" charset="-122"/>
              </a:rPr>
              <a:t>科学可视化</a:t>
            </a:r>
            <a:r>
              <a:rPr lang="en-US" altLang="zh-CN">
                <a:ea typeface="宋体" panose="02010600030101010101" pitchFamily="2" charset="-122"/>
              </a:rPr>
              <a:t>Visualization</a:t>
            </a:r>
          </a:p>
        </p:txBody>
      </p:sp>
      <p:sp>
        <p:nvSpPr>
          <p:cNvPr id="26628" name="Rectangle 3">
            <a:extLst>
              <a:ext uri="{FF2B5EF4-FFF2-40B4-BE49-F238E27FC236}">
                <a16:creationId xmlns:a16="http://schemas.microsoft.com/office/drawing/2014/main" id="{680B9CBB-BF2E-4FE9-9398-68623BCCE826}"/>
              </a:ext>
            </a:extLst>
          </p:cNvPr>
          <p:cNvSpPr>
            <a:spLocks noGrp="1" noChangeArrowheads="1"/>
          </p:cNvSpPr>
          <p:nvPr>
            <p:ph type="body" idx="1"/>
          </p:nvPr>
        </p:nvSpPr>
        <p:spPr/>
        <p:txBody>
          <a:bodyPr/>
          <a:lstStyle/>
          <a:p>
            <a:pPr eaLnBrk="1" hangingPunct="1"/>
            <a:endParaRPr lang="zh-CN" altLang="en-US">
              <a:ea typeface="宋体" panose="02010600030101010101" pitchFamily="2" charset="-122"/>
            </a:endParaRPr>
          </a:p>
        </p:txBody>
      </p:sp>
      <p:graphicFrame>
        <p:nvGraphicFramePr>
          <p:cNvPr id="27653" name="Object 2">
            <a:extLst>
              <a:ext uri="{FF2B5EF4-FFF2-40B4-BE49-F238E27FC236}">
                <a16:creationId xmlns:a16="http://schemas.microsoft.com/office/drawing/2014/main" id="{3A0ACCE8-27F6-494C-A489-2B091E95F4EB}"/>
              </a:ext>
            </a:extLst>
          </p:cNvPr>
          <p:cNvGraphicFramePr>
            <a:graphicFrameLocks noChangeAspect="1"/>
          </p:cNvGraphicFramePr>
          <p:nvPr/>
        </p:nvGraphicFramePr>
        <p:xfrm>
          <a:off x="2208213" y="4973638"/>
          <a:ext cx="5372100" cy="1463675"/>
        </p:xfrm>
        <a:graphic>
          <a:graphicData uri="http://schemas.openxmlformats.org/presentationml/2006/ole">
            <mc:AlternateContent xmlns:mc="http://schemas.openxmlformats.org/markup-compatibility/2006">
              <mc:Choice xmlns:v="urn:schemas-microsoft-com:vml" Requires="v">
                <p:oleObj spid="_x0000_s4203" name="Image" r:id="rId3" imgW="3770621" imgH="1027494" progId="Photoshop.Image.7">
                  <p:embed/>
                </p:oleObj>
              </mc:Choice>
              <mc:Fallback>
                <p:oleObj name="Image" r:id="rId3" imgW="3770621" imgH="1027494" progId="Photoshop.Image.7">
                  <p:embed/>
                  <p:pic>
                    <p:nvPicPr>
                      <p:cNvPr id="27653" name="Object 2">
                        <a:extLst>
                          <a:ext uri="{FF2B5EF4-FFF2-40B4-BE49-F238E27FC236}">
                            <a16:creationId xmlns:a16="http://schemas.microsoft.com/office/drawing/2014/main" id="{3A0ACCE8-27F6-494C-A489-2B091E95F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4973638"/>
                        <a:ext cx="53721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4" name="Object 3">
            <a:extLst>
              <a:ext uri="{FF2B5EF4-FFF2-40B4-BE49-F238E27FC236}">
                <a16:creationId xmlns:a16="http://schemas.microsoft.com/office/drawing/2014/main" id="{1B1ACC3B-61A0-4C1D-8559-98F50EA437DC}"/>
              </a:ext>
            </a:extLst>
          </p:cNvPr>
          <p:cNvGraphicFramePr>
            <a:graphicFrameLocks noChangeAspect="1"/>
          </p:cNvGraphicFramePr>
          <p:nvPr/>
        </p:nvGraphicFramePr>
        <p:xfrm>
          <a:off x="228600" y="1066800"/>
          <a:ext cx="5181600" cy="3886200"/>
        </p:xfrm>
        <a:graphic>
          <a:graphicData uri="http://schemas.openxmlformats.org/presentationml/2006/ole">
            <mc:AlternateContent xmlns:mc="http://schemas.openxmlformats.org/markup-compatibility/2006">
              <mc:Choice xmlns:v="urn:schemas-microsoft-com:vml" Requires="v">
                <p:oleObj spid="_x0000_s4204" name="Image" r:id="rId5" imgW="7111111" imgH="5333333" progId="Photoshop.Image.7">
                  <p:embed/>
                </p:oleObj>
              </mc:Choice>
              <mc:Fallback>
                <p:oleObj name="Image" r:id="rId5" imgW="7111111" imgH="5333333" progId="Photoshop.Image.7">
                  <p:embed/>
                  <p:pic>
                    <p:nvPicPr>
                      <p:cNvPr id="27654" name="Object 3">
                        <a:extLst>
                          <a:ext uri="{FF2B5EF4-FFF2-40B4-BE49-F238E27FC236}">
                            <a16:creationId xmlns:a16="http://schemas.microsoft.com/office/drawing/2014/main" id="{1B1ACC3B-61A0-4C1D-8559-98F50EA43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066800"/>
                        <a:ext cx="5181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5" name="Object 4">
            <a:extLst>
              <a:ext uri="{FF2B5EF4-FFF2-40B4-BE49-F238E27FC236}">
                <a16:creationId xmlns:a16="http://schemas.microsoft.com/office/drawing/2014/main" id="{05B2AA9E-8317-4066-A55D-8416C30BBDE1}"/>
              </a:ext>
            </a:extLst>
          </p:cNvPr>
          <p:cNvGraphicFramePr>
            <a:graphicFrameLocks noChangeAspect="1"/>
          </p:cNvGraphicFramePr>
          <p:nvPr/>
        </p:nvGraphicFramePr>
        <p:xfrm>
          <a:off x="5408613" y="1066800"/>
          <a:ext cx="3582987" cy="3886200"/>
        </p:xfrm>
        <a:graphic>
          <a:graphicData uri="http://schemas.openxmlformats.org/presentationml/2006/ole">
            <mc:AlternateContent xmlns:mc="http://schemas.openxmlformats.org/markup-compatibility/2006">
              <mc:Choice xmlns:v="urn:schemas-microsoft-com:vml" Requires="v">
                <p:oleObj spid="_x0000_s4205" name="Image" r:id="rId7" imgW="4952381" imgH="5371429" progId="Photoshop.Image.7">
                  <p:embed/>
                </p:oleObj>
              </mc:Choice>
              <mc:Fallback>
                <p:oleObj name="Image" r:id="rId7" imgW="4952381" imgH="5371429" progId="Photoshop.Image.7">
                  <p:embed/>
                  <p:pic>
                    <p:nvPicPr>
                      <p:cNvPr id="27655" name="Object 4">
                        <a:extLst>
                          <a:ext uri="{FF2B5EF4-FFF2-40B4-BE49-F238E27FC236}">
                            <a16:creationId xmlns:a16="http://schemas.microsoft.com/office/drawing/2014/main" id="{05B2AA9E-8317-4066-A55D-8416C30BBD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8613" y="1066800"/>
                        <a:ext cx="3582987"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2" name="日期占位符 1">
            <a:extLst>
              <a:ext uri="{FF2B5EF4-FFF2-40B4-BE49-F238E27FC236}">
                <a16:creationId xmlns:a16="http://schemas.microsoft.com/office/drawing/2014/main" id="{DAFF5E6C-7AEC-45A7-BE5E-DCA0A519AF2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810F09D-9980-4413-950A-FFDCCF8D99EC}" type="datetime10">
              <a:rPr lang="zh-CN" altLang="en-US" sz="1400" smtClean="0">
                <a:latin typeface="Arial" panose="020B0604020202020204" pitchFamily="34" charset="0"/>
              </a:rPr>
              <a:pPr>
                <a:spcBef>
                  <a:spcPct val="0"/>
                </a:spcBef>
                <a:buFontTx/>
                <a:buNone/>
              </a:pPr>
              <a:t>08:56</a:t>
            </a:fld>
            <a:endParaRPr lang="en-US" altLang="zh-CN"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fade">
                                      <p:cBhvr>
                                        <p:cTn id="7" dur="500"/>
                                        <p:tgtEl>
                                          <p:spTgt spid="276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7655"/>
                                        </p:tgtEl>
                                        <p:attrNameLst>
                                          <p:attrName>style.visibility</p:attrName>
                                        </p:attrNameLst>
                                      </p:cBhvr>
                                      <p:to>
                                        <p:strVal val="visible"/>
                                      </p:to>
                                    </p:set>
                                    <p:animEffect transition="in" filter="fade">
                                      <p:cBhvr>
                                        <p:cTn id="12" dur="500"/>
                                        <p:tgtEl>
                                          <p:spTgt spid="276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7653"/>
                                        </p:tgtEl>
                                        <p:attrNameLst>
                                          <p:attrName>style.visibility</p:attrName>
                                        </p:attrNameLst>
                                      </p:cBhvr>
                                      <p:to>
                                        <p:strVal val="visible"/>
                                      </p:to>
                                    </p:set>
                                    <p:animEffect transition="in" filter="fade">
                                      <p:cBhvr>
                                        <p:cTn id="17" dur="500"/>
                                        <p:tgtEl>
                                          <p:spTgt spid="27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4|1|0.7|0.4|0.4|273.9|2.9"/>
</p:tagLst>
</file>

<file path=ppt/tags/tag10.xml><?xml version="1.0" encoding="utf-8"?>
<p:tagLst xmlns:a="http://schemas.openxmlformats.org/drawingml/2006/main" xmlns:r="http://schemas.openxmlformats.org/officeDocument/2006/relationships" xmlns:p="http://schemas.openxmlformats.org/presentationml/2006/main">
  <p:tag name="TIMING" val="|1|1|10.7|29.5|29.8|1.4"/>
</p:tagLst>
</file>

<file path=ppt/tags/tag11.xml><?xml version="1.0" encoding="utf-8"?>
<p:tagLst xmlns:a="http://schemas.openxmlformats.org/drawingml/2006/main" xmlns:r="http://schemas.openxmlformats.org/officeDocument/2006/relationships" xmlns:p="http://schemas.openxmlformats.org/presentationml/2006/main">
  <p:tag name="TIMING" val="|35.2"/>
</p:tagLst>
</file>

<file path=ppt/tags/tag12.xml><?xml version="1.0" encoding="utf-8"?>
<p:tagLst xmlns:a="http://schemas.openxmlformats.org/drawingml/2006/main" xmlns:r="http://schemas.openxmlformats.org/officeDocument/2006/relationships" xmlns:p="http://schemas.openxmlformats.org/presentationml/2006/main">
  <p:tag name="TIMING" val="|97.6"/>
</p:tagLst>
</file>

<file path=ppt/tags/tag13.xml><?xml version="1.0" encoding="utf-8"?>
<p:tagLst xmlns:a="http://schemas.openxmlformats.org/drawingml/2006/main" xmlns:r="http://schemas.openxmlformats.org/officeDocument/2006/relationships" xmlns:p="http://schemas.openxmlformats.org/presentationml/2006/main">
  <p:tag name="TIMING" val="|97.6"/>
</p:tagLst>
</file>

<file path=ppt/tags/tag14.xml><?xml version="1.0" encoding="utf-8"?>
<p:tagLst xmlns:a="http://schemas.openxmlformats.org/drawingml/2006/main" xmlns:r="http://schemas.openxmlformats.org/officeDocument/2006/relationships" xmlns:p="http://schemas.openxmlformats.org/presentationml/2006/main">
  <p:tag name="TIMING" val="|97.6"/>
</p:tagLst>
</file>

<file path=ppt/tags/tag15.xml><?xml version="1.0" encoding="utf-8"?>
<p:tagLst xmlns:a="http://schemas.openxmlformats.org/drawingml/2006/main" xmlns:r="http://schemas.openxmlformats.org/officeDocument/2006/relationships" xmlns:p="http://schemas.openxmlformats.org/presentationml/2006/main">
  <p:tag name="TIMING" val="|97.6"/>
</p:tagLst>
</file>

<file path=ppt/tags/tag16.xml><?xml version="1.0" encoding="utf-8"?>
<p:tagLst xmlns:a="http://schemas.openxmlformats.org/drawingml/2006/main" xmlns:r="http://schemas.openxmlformats.org/officeDocument/2006/relationships" xmlns:p="http://schemas.openxmlformats.org/presentationml/2006/main">
  <p:tag name="TIMING" val="|3.1|4.7"/>
</p:tagLst>
</file>

<file path=ppt/tags/tag17.xml><?xml version="1.0" encoding="utf-8"?>
<p:tagLst xmlns:a="http://schemas.openxmlformats.org/drawingml/2006/main" xmlns:r="http://schemas.openxmlformats.org/officeDocument/2006/relationships" xmlns:p="http://schemas.openxmlformats.org/presentationml/2006/main">
  <p:tag name="TIMING" val="|0.4|1|1.1|18.6|1.2|16.9"/>
</p:tagLst>
</file>

<file path=ppt/tags/tag18.xml><?xml version="1.0" encoding="utf-8"?>
<p:tagLst xmlns:a="http://schemas.openxmlformats.org/drawingml/2006/main" xmlns:r="http://schemas.openxmlformats.org/officeDocument/2006/relationships" xmlns:p="http://schemas.openxmlformats.org/presentationml/2006/main">
  <p:tag name="TIMING" val="|0.4|1|1.1|18.6|1.2|16.9"/>
</p:tagLst>
</file>

<file path=ppt/tags/tag19.xml><?xml version="1.0" encoding="utf-8"?>
<p:tagLst xmlns:a="http://schemas.openxmlformats.org/drawingml/2006/main" xmlns:r="http://schemas.openxmlformats.org/officeDocument/2006/relationships" xmlns:p="http://schemas.openxmlformats.org/presentationml/2006/main">
  <p:tag name="TIMING" val="|0.4|1|1.1|18.6|1.2|16.9"/>
</p:tagLst>
</file>

<file path=ppt/tags/tag2.xml><?xml version="1.0" encoding="utf-8"?>
<p:tagLst xmlns:a="http://schemas.openxmlformats.org/drawingml/2006/main" xmlns:r="http://schemas.openxmlformats.org/officeDocument/2006/relationships" xmlns:p="http://schemas.openxmlformats.org/presentationml/2006/main">
  <p:tag name="TIMING" val="|0.9|88.1|5.6|1.6|0.9|0.9"/>
</p:tagLst>
</file>

<file path=ppt/tags/tag20.xml><?xml version="1.0" encoding="utf-8"?>
<p:tagLst xmlns:a="http://schemas.openxmlformats.org/drawingml/2006/main" xmlns:r="http://schemas.openxmlformats.org/officeDocument/2006/relationships" xmlns:p="http://schemas.openxmlformats.org/presentationml/2006/main">
  <p:tag name="TIMING" val="|1|0.5|1|4.7"/>
</p:tagLst>
</file>

<file path=ppt/tags/tag21.xml><?xml version="1.0" encoding="utf-8"?>
<p:tagLst xmlns:a="http://schemas.openxmlformats.org/drawingml/2006/main" xmlns:r="http://schemas.openxmlformats.org/officeDocument/2006/relationships" xmlns:p="http://schemas.openxmlformats.org/presentationml/2006/main">
  <p:tag name="TIMING" val="|13.5"/>
</p:tagLst>
</file>

<file path=ppt/tags/tag22.xml><?xml version="1.0" encoding="utf-8"?>
<p:tagLst xmlns:a="http://schemas.openxmlformats.org/drawingml/2006/main" xmlns:r="http://schemas.openxmlformats.org/officeDocument/2006/relationships" xmlns:p="http://schemas.openxmlformats.org/presentationml/2006/main">
  <p:tag name="TIMING" val="|1|1|10.7|29.5|29.8|1.4"/>
</p:tagLst>
</file>

<file path=ppt/tags/tag23.xml><?xml version="1.0" encoding="utf-8"?>
<p:tagLst xmlns:a="http://schemas.openxmlformats.org/drawingml/2006/main" xmlns:r="http://schemas.openxmlformats.org/officeDocument/2006/relationships" xmlns:p="http://schemas.openxmlformats.org/presentationml/2006/main">
  <p:tag name="TIMING" val="|0.5|0.6|1|1.9|0.3"/>
</p:tagLst>
</file>

<file path=ppt/tags/tag24.xml><?xml version="1.0" encoding="utf-8"?>
<p:tagLst xmlns:a="http://schemas.openxmlformats.org/drawingml/2006/main" xmlns:r="http://schemas.openxmlformats.org/officeDocument/2006/relationships" xmlns:p="http://schemas.openxmlformats.org/presentationml/2006/main">
  <p:tag name="TIMING" val="|2.7|1.9|0.6|5.2|0.3|10.8|0.9"/>
</p:tagLst>
</file>

<file path=ppt/tags/tag25.xml><?xml version="1.0" encoding="utf-8"?>
<p:tagLst xmlns:a="http://schemas.openxmlformats.org/drawingml/2006/main" xmlns:r="http://schemas.openxmlformats.org/officeDocument/2006/relationships" xmlns:p="http://schemas.openxmlformats.org/presentationml/2006/main">
  <p:tag name="TIMING" val="|3.5|1.1|6.9|1.4|1.3|0.5|2.5|0.6|5.6|1.4|7.6"/>
</p:tagLst>
</file>

<file path=ppt/tags/tag26.xml><?xml version="1.0" encoding="utf-8"?>
<p:tagLst xmlns:a="http://schemas.openxmlformats.org/drawingml/2006/main" xmlns:r="http://schemas.openxmlformats.org/officeDocument/2006/relationships" xmlns:p="http://schemas.openxmlformats.org/presentationml/2006/main">
  <p:tag name="TIMING" val="|3.5|1.1|6.9|1.4|1.3|0.5|2.5|0.6|5.6|1.4|7.6"/>
</p:tagLst>
</file>

<file path=ppt/tags/tag27.xml><?xml version="1.0" encoding="utf-8"?>
<p:tagLst xmlns:a="http://schemas.openxmlformats.org/drawingml/2006/main" xmlns:r="http://schemas.openxmlformats.org/officeDocument/2006/relationships" xmlns:p="http://schemas.openxmlformats.org/presentationml/2006/main">
  <p:tag name="TIMING" val="|46.7|0.5|0.3|1.2|2.6"/>
</p:tagLst>
</file>

<file path=ppt/tags/tag3.xml><?xml version="1.0" encoding="utf-8"?>
<p:tagLst xmlns:a="http://schemas.openxmlformats.org/drawingml/2006/main" xmlns:r="http://schemas.openxmlformats.org/officeDocument/2006/relationships" xmlns:p="http://schemas.openxmlformats.org/presentationml/2006/main">
  <p:tag name="TIMING" val="|1.3|0.5|0.3"/>
</p:tagLst>
</file>

<file path=ppt/tags/tag4.xml><?xml version="1.0" encoding="utf-8"?>
<p:tagLst xmlns:a="http://schemas.openxmlformats.org/drawingml/2006/main" xmlns:r="http://schemas.openxmlformats.org/officeDocument/2006/relationships" xmlns:p="http://schemas.openxmlformats.org/presentationml/2006/main">
  <p:tag name="TIMING" val="|1.4|9.8|0.9"/>
</p:tagLst>
</file>

<file path=ppt/tags/tag5.xml><?xml version="1.0" encoding="utf-8"?>
<p:tagLst xmlns:a="http://schemas.openxmlformats.org/drawingml/2006/main" xmlns:r="http://schemas.openxmlformats.org/officeDocument/2006/relationships" xmlns:p="http://schemas.openxmlformats.org/presentationml/2006/main">
  <p:tag name="TIMING" val="|33.1|0.8|1.3"/>
</p:tagLst>
</file>

<file path=ppt/tags/tag6.xml><?xml version="1.0" encoding="utf-8"?>
<p:tagLst xmlns:a="http://schemas.openxmlformats.org/drawingml/2006/main" xmlns:r="http://schemas.openxmlformats.org/officeDocument/2006/relationships" xmlns:p="http://schemas.openxmlformats.org/presentationml/2006/main">
  <p:tag name="TIMING" val="|3.1|8.6"/>
</p:tagLst>
</file>

<file path=ppt/tags/tag7.xml><?xml version="1.0" encoding="utf-8"?>
<p:tagLst xmlns:a="http://schemas.openxmlformats.org/drawingml/2006/main" xmlns:r="http://schemas.openxmlformats.org/officeDocument/2006/relationships" xmlns:p="http://schemas.openxmlformats.org/presentationml/2006/main">
  <p:tag name="TIMING" val="|101.8"/>
</p:tagLst>
</file>

<file path=ppt/tags/tag8.xml><?xml version="1.0" encoding="utf-8"?>
<p:tagLst xmlns:a="http://schemas.openxmlformats.org/drawingml/2006/main" xmlns:r="http://schemas.openxmlformats.org/officeDocument/2006/relationships" xmlns:p="http://schemas.openxmlformats.org/presentationml/2006/main">
  <p:tag name="TIMING" val="|1.4|0.7"/>
</p:tagLst>
</file>

<file path=ppt/tags/tag9.xml><?xml version="1.0" encoding="utf-8"?>
<p:tagLst xmlns:a="http://schemas.openxmlformats.org/drawingml/2006/main" xmlns:r="http://schemas.openxmlformats.org/officeDocument/2006/relationships" xmlns:p="http://schemas.openxmlformats.org/presentationml/2006/main">
  <p:tag name="TIMING" val="|1|1|10.7|29.5|29.8|1.4"/>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5508</TotalTime>
  <Words>2153</Words>
  <Application>Microsoft Office PowerPoint</Application>
  <PresentationFormat>全屏显示(4:3)</PresentationFormat>
  <Paragraphs>394</Paragraphs>
  <Slides>47</Slides>
  <Notes>21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57" baseType="lpstr">
      <vt:lpstr>黑体</vt:lpstr>
      <vt:lpstr>华文彩云</vt:lpstr>
      <vt:lpstr>宋体</vt:lpstr>
      <vt:lpstr>微软雅黑</vt:lpstr>
      <vt:lpstr>Arial</vt:lpstr>
      <vt:lpstr>Constantia</vt:lpstr>
      <vt:lpstr>Times New Roman</vt:lpstr>
      <vt:lpstr>Default Design</vt:lpstr>
      <vt:lpstr>Image</vt:lpstr>
      <vt:lpstr>Visio</vt:lpstr>
      <vt:lpstr>图形学简介</vt:lpstr>
      <vt:lpstr>图形学简介-三个问题</vt:lpstr>
      <vt:lpstr>What CG?</vt:lpstr>
      <vt:lpstr>What CG?</vt:lpstr>
      <vt:lpstr>What CG?</vt:lpstr>
      <vt:lpstr>What CG？</vt:lpstr>
      <vt:lpstr>CAD&amp;CAM</vt:lpstr>
      <vt:lpstr>仿真模拟Simulation</vt:lpstr>
      <vt:lpstr>科学可视化Visualization</vt:lpstr>
      <vt:lpstr>医学可视化Visualization</vt:lpstr>
      <vt:lpstr>游戏Games</vt:lpstr>
      <vt:lpstr>电影Movies</vt:lpstr>
      <vt:lpstr>虚拟现实Virtual Reality</vt:lpstr>
      <vt:lpstr>三个问题</vt:lpstr>
      <vt:lpstr>计算机图形学</vt:lpstr>
      <vt:lpstr>计算机图形学</vt:lpstr>
      <vt:lpstr>图形</vt:lpstr>
      <vt:lpstr>图形</vt:lpstr>
      <vt:lpstr>图形图像区别</vt:lpstr>
      <vt:lpstr>图像</vt:lpstr>
      <vt:lpstr>计算机图形学研究内容</vt:lpstr>
      <vt:lpstr>计算机图形学研究内容</vt:lpstr>
      <vt:lpstr>计算机图形学研究内容</vt:lpstr>
      <vt:lpstr>计算机图形学研究内容</vt:lpstr>
      <vt:lpstr>计算机图形学相关学科</vt:lpstr>
      <vt:lpstr>计算机图形学的发展趋势</vt:lpstr>
      <vt:lpstr>计算机图形学的发展趋势</vt:lpstr>
      <vt:lpstr>计算机图形学的发展趋势</vt:lpstr>
      <vt:lpstr>三个问题</vt:lpstr>
      <vt:lpstr>Why CG?</vt:lpstr>
      <vt:lpstr>Why 图形</vt:lpstr>
      <vt:lpstr>Why 图形</vt:lpstr>
      <vt:lpstr>Why 图形</vt:lpstr>
      <vt:lpstr>图形优势</vt:lpstr>
      <vt:lpstr>Why 图形</vt:lpstr>
      <vt:lpstr>Why图形</vt:lpstr>
      <vt:lpstr>Why图形</vt:lpstr>
      <vt:lpstr>PowerPoint 演示文稿</vt:lpstr>
      <vt:lpstr>三个问题</vt:lpstr>
      <vt:lpstr>图形学学习</vt:lpstr>
      <vt:lpstr>课程内容</vt:lpstr>
      <vt:lpstr>课程内容</vt:lpstr>
      <vt:lpstr>课程内容</vt:lpstr>
      <vt:lpstr>课程内容</vt:lpstr>
      <vt:lpstr>课程内容</vt:lpstr>
      <vt:lpstr>教材</vt:lpstr>
      <vt:lpstr>思考与讨论</vt:lpstr>
    </vt:vector>
  </TitlesOfParts>
  <Company>Computer Graphics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Luxo</dc:title>
  <dc:creator>fredo</dc:creator>
  <cp:lastModifiedBy>xfjiang</cp:lastModifiedBy>
  <cp:revision>431</cp:revision>
  <cp:lastPrinted>2012-02-20T05:31:22Z</cp:lastPrinted>
  <dcterms:created xsi:type="dcterms:W3CDTF">2003-09-03T17:18:17Z</dcterms:created>
  <dcterms:modified xsi:type="dcterms:W3CDTF">2023-09-01T01:31:33Z</dcterms:modified>
</cp:coreProperties>
</file>